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7" r:id="rId4"/>
    <p:sldMasterId id="2147483744" r:id="rId5"/>
    <p:sldMasterId id="2147483764" r:id="rId6"/>
    <p:sldMasterId id="2147483729" r:id="rId7"/>
    <p:sldMasterId id="2147483820" r:id="rId8"/>
  </p:sldMasterIdLst>
  <p:notesMasterIdLst>
    <p:notesMasterId r:id="rId30"/>
  </p:notesMasterIdLst>
  <p:sldIdLst>
    <p:sldId id="257" r:id="rId9"/>
    <p:sldId id="259" r:id="rId10"/>
    <p:sldId id="258" r:id="rId11"/>
    <p:sldId id="278" r:id="rId12"/>
    <p:sldId id="276" r:id="rId13"/>
    <p:sldId id="263" r:id="rId14"/>
    <p:sldId id="260" r:id="rId15"/>
    <p:sldId id="279" r:id="rId16"/>
    <p:sldId id="261" r:id="rId17"/>
    <p:sldId id="274" r:id="rId18"/>
    <p:sldId id="264" r:id="rId19"/>
    <p:sldId id="265" r:id="rId20"/>
    <p:sldId id="266" r:id="rId21"/>
    <p:sldId id="277" r:id="rId22"/>
    <p:sldId id="262" r:id="rId23"/>
    <p:sldId id="268" r:id="rId24"/>
    <p:sldId id="269" r:id="rId25"/>
    <p:sldId id="275" r:id="rId26"/>
    <p:sldId id="273" r:id="rId27"/>
    <p:sldId id="271" r:id="rId28"/>
    <p:sldId id="272" r:id="rId29"/>
  </p:sldIdLst>
  <p:sldSz cx="12192000" cy="6858000"/>
  <p:notesSz cx="9236075" cy="6950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FE2E606-1DE0-54EC-8AEE-FF55CA0B0D33}" name="Arredondo, Madeline" initials="AM" userId="S::marredondo@spokanetransit.com::0ff0600a-4ae4-479e-a91a-2e61d21b480e" providerId="AD"/>
  <p188:author id="{B5C14928-D784-6751-DCB2-FCF483B9EAD4}" name="Emilio Bustos" initials="EB" userId="S::EBustos@spokanetransit.com::cec5dabe-7892-42c1-ae8d-8b6aaa4aaebb" providerId="AD"/>
  <p188:author id="{396DC834-25F3-63DF-961C-F5B258431CDA}" name="Limon, Tara" initials="TL" userId="S::tlimon@spokanetransit.com::497b72ea-0927-4a46-9854-ed24bfbc4ddd" providerId="AD"/>
  <p188:author id="{AA194655-286D-B4B2-624B-80A191F9E066}" name="Emilio Bustos" initials="EB" userId="S::ebustos@spokanetransit.com::cec5dabe-7892-42c1-ae8d-8b6aaa4aaebb" providerId="AD"/>
  <p188:author id="{065F889F-C929-F079-1AFE-0BC24F459E62}" name="Kenney, Matthew" initials="KM" userId="S::MKenney@spokanetransit.com::3e7cf241-c1d1-4922-beea-143057d3d50e" providerId="AD"/>
  <p188:author id="{94B37DCB-8BDF-79E4-020F-1BADBCD4FB39}" name="Kenney, Matthew" initials="KM" userId="S::mkenney@spokanetransit.com::3e7cf241-c1d1-4922-beea-143057d3d50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0FF"/>
    <a:srgbClr val="CB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BAC019-3CE2-6540-957F-B5F123DB86B8}" v="85" dt="2026-07-30T12:40:23.916"/>
    <p1510:client id="{6C273F56-B753-47E6-8908-8B9ADD1B3DF0}" v="652" dt="2026-07-30T22:15:16.490"/>
    <p1510:client id="{B121B087-4B1F-BB3C-3C39-89F134A11925}" v="5" dt="2026-07-30T21:17:22.008"/>
    <p1510:client id="{F4C16370-FEAD-4D19-B265-6349FBF92A52}" v="307" dt="2026-07-30T23:12:58.3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678" autoAdjust="0"/>
  </p:normalViewPr>
  <p:slideViewPr>
    <p:cSldViewPr snapToGrid="0">
      <p:cViewPr varScale="1">
        <p:scale>
          <a:sx n="93" d="100"/>
          <a:sy n="93" d="100"/>
        </p:scale>
        <p:origin x="45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o Bustos" userId="cec5dabe-7892-42c1-ae8d-8b6aaa4aaebb" providerId="ADAL" clId="{DA9E5AF6-BC30-4B80-B847-230817C0F830}"/>
    <pc:docChg chg="undo custSel modSld">
      <pc:chgData name="Emilio Bustos" userId="cec5dabe-7892-42c1-ae8d-8b6aaa4aaebb" providerId="ADAL" clId="{DA9E5AF6-BC30-4B80-B847-230817C0F830}" dt="2026-07-30T12:40:23.916" v="84" actId="20577"/>
      <pc:docMkLst>
        <pc:docMk/>
      </pc:docMkLst>
      <pc:sldChg chg="modSp mod">
        <pc:chgData name="Emilio Bustos" userId="cec5dabe-7892-42c1-ae8d-8b6aaa4aaebb" providerId="ADAL" clId="{DA9E5AF6-BC30-4B80-B847-230817C0F830}" dt="2026-07-30T00:34:12.655" v="24" actId="27636"/>
        <pc:sldMkLst>
          <pc:docMk/>
          <pc:sldMk cId="3179596308" sldId="258"/>
        </pc:sldMkLst>
        <pc:spChg chg="mod">
          <ac:chgData name="Emilio Bustos" userId="cec5dabe-7892-42c1-ae8d-8b6aaa4aaebb" providerId="ADAL" clId="{DA9E5AF6-BC30-4B80-B847-230817C0F830}" dt="2026-07-30T00:34:12.655" v="24" actId="27636"/>
          <ac:spMkLst>
            <pc:docMk/>
            <pc:sldMk cId="3179596308" sldId="258"/>
            <ac:spMk id="2" creationId="{D141C09D-CB2A-44CD-8041-4C2773010CD4}"/>
          </ac:spMkLst>
        </pc:spChg>
      </pc:sldChg>
      <pc:sldChg chg="addSp modSp mod">
        <pc:chgData name="Emilio Bustos" userId="cec5dabe-7892-42c1-ae8d-8b6aaa4aaebb" providerId="ADAL" clId="{DA9E5AF6-BC30-4B80-B847-230817C0F830}" dt="2026-07-30T12:40:23.916" v="84" actId="20577"/>
        <pc:sldMkLst>
          <pc:docMk/>
          <pc:sldMk cId="3262891756" sldId="264"/>
        </pc:sldMkLst>
        <pc:spChg chg="mod">
          <ac:chgData name="Emilio Bustos" userId="cec5dabe-7892-42c1-ae8d-8b6aaa4aaebb" providerId="ADAL" clId="{DA9E5AF6-BC30-4B80-B847-230817C0F830}" dt="2026-07-30T12:38:07.543" v="60" actId="20577"/>
          <ac:spMkLst>
            <pc:docMk/>
            <pc:sldMk cId="3262891756" sldId="264"/>
            <ac:spMk id="2" creationId="{A0F6C381-D03B-49E8-BDB9-5BDBDD19D514}"/>
          </ac:spMkLst>
        </pc:spChg>
        <pc:spChg chg="mod">
          <ac:chgData name="Emilio Bustos" userId="cec5dabe-7892-42c1-ae8d-8b6aaa4aaebb" providerId="ADAL" clId="{DA9E5AF6-BC30-4B80-B847-230817C0F830}" dt="2026-07-30T12:35:28.189" v="45" actId="1076"/>
          <ac:spMkLst>
            <pc:docMk/>
            <pc:sldMk cId="3262891756" sldId="264"/>
            <ac:spMk id="3" creationId="{32CABA9D-F678-4104-91CB-9521E4996F99}"/>
          </ac:spMkLst>
        </pc:spChg>
        <pc:spChg chg="mod">
          <ac:chgData name="Emilio Bustos" userId="cec5dabe-7892-42c1-ae8d-8b6aaa4aaebb" providerId="ADAL" clId="{DA9E5AF6-BC30-4B80-B847-230817C0F830}" dt="2026-07-30T12:39:37.028" v="65" actId="1076"/>
          <ac:spMkLst>
            <pc:docMk/>
            <pc:sldMk cId="3262891756" sldId="264"/>
            <ac:spMk id="5" creationId="{72C6D81A-1ACB-4295-A737-8D728FC00A92}"/>
          </ac:spMkLst>
        </pc:spChg>
        <pc:spChg chg="mod">
          <ac:chgData name="Emilio Bustos" userId="cec5dabe-7892-42c1-ae8d-8b6aaa4aaebb" providerId="ADAL" clId="{DA9E5AF6-BC30-4B80-B847-230817C0F830}" dt="2026-07-30T12:39:15.071" v="61" actId="1076"/>
          <ac:spMkLst>
            <pc:docMk/>
            <pc:sldMk cId="3262891756" sldId="264"/>
            <ac:spMk id="8" creationId="{BCFE1A4E-0D72-C175-053C-BE004C0CB72B}"/>
          </ac:spMkLst>
        </pc:spChg>
        <pc:graphicFrameChg chg="add mod modGraphic">
          <ac:chgData name="Emilio Bustos" userId="cec5dabe-7892-42c1-ae8d-8b6aaa4aaebb" providerId="ADAL" clId="{DA9E5AF6-BC30-4B80-B847-230817C0F830}" dt="2026-07-30T12:40:23.916" v="84" actId="20577"/>
          <ac:graphicFrameMkLst>
            <pc:docMk/>
            <pc:sldMk cId="3262891756" sldId="264"/>
            <ac:graphicFrameMk id="7" creationId="{94A72E6B-687D-F6AD-2B2A-02B44078A1FA}"/>
          </ac:graphicFrameMkLst>
        </pc:graphicFrameChg>
      </pc:sldChg>
    </pc:docChg>
  </pc:docChgLst>
  <pc:docChgLst>
    <pc:chgData name="Limon, Tara" userId="497b72ea-0927-4a46-9854-ed24bfbc4ddd" providerId="ADAL" clId="{5AABA12F-93D8-49E7-8B81-895A0E095E24}"/>
    <pc:docChg chg="undo custSel addSld modSld sldOrd">
      <pc:chgData name="Limon, Tara" userId="497b72ea-0927-4a46-9854-ed24bfbc4ddd" providerId="ADAL" clId="{5AABA12F-93D8-49E7-8B81-895A0E095E24}" dt="2026-07-30T23:12:17.527" v="293" actId="20577"/>
      <pc:docMkLst>
        <pc:docMk/>
      </pc:docMkLst>
      <pc:sldChg chg="modSp mod">
        <pc:chgData name="Limon, Tara" userId="497b72ea-0927-4a46-9854-ed24bfbc4ddd" providerId="ADAL" clId="{5AABA12F-93D8-49E7-8B81-895A0E095E24}" dt="2026-07-30T21:17:11.881" v="1" actId="20577"/>
        <pc:sldMkLst>
          <pc:docMk/>
          <pc:sldMk cId="2533937715" sldId="263"/>
        </pc:sldMkLst>
        <pc:graphicFrameChg chg="modGraphic">
          <ac:chgData name="Limon, Tara" userId="497b72ea-0927-4a46-9854-ed24bfbc4ddd" providerId="ADAL" clId="{5AABA12F-93D8-49E7-8B81-895A0E095E24}" dt="2026-07-30T21:17:11.881" v="1" actId="20577"/>
          <ac:graphicFrameMkLst>
            <pc:docMk/>
            <pc:sldMk cId="2533937715" sldId="263"/>
            <ac:graphicFrameMk id="2" creationId="{F99CF4D8-D12B-76E5-816F-76D86BF6198E}"/>
          </ac:graphicFrameMkLst>
        </pc:graphicFrameChg>
      </pc:sldChg>
      <pc:sldChg chg="modSp mod">
        <pc:chgData name="Limon, Tara" userId="497b72ea-0927-4a46-9854-ed24bfbc4ddd" providerId="ADAL" clId="{5AABA12F-93D8-49E7-8B81-895A0E095E24}" dt="2026-07-30T21:19:29.120" v="152" actId="20577"/>
        <pc:sldMkLst>
          <pc:docMk/>
          <pc:sldMk cId="3262891756" sldId="264"/>
        </pc:sldMkLst>
        <pc:spChg chg="mod">
          <ac:chgData name="Limon, Tara" userId="497b72ea-0927-4a46-9854-ed24bfbc4ddd" providerId="ADAL" clId="{5AABA12F-93D8-49E7-8B81-895A0E095E24}" dt="2026-07-30T21:19:29.120" v="152" actId="20577"/>
          <ac:spMkLst>
            <pc:docMk/>
            <pc:sldMk cId="3262891756" sldId="264"/>
            <ac:spMk id="8" creationId="{BCFE1A4E-0D72-C175-053C-BE004C0CB72B}"/>
          </ac:spMkLst>
        </pc:spChg>
      </pc:sldChg>
      <pc:sldChg chg="modSp mod">
        <pc:chgData name="Limon, Tara" userId="497b72ea-0927-4a46-9854-ed24bfbc4ddd" providerId="ADAL" clId="{5AABA12F-93D8-49E7-8B81-895A0E095E24}" dt="2026-07-30T21:19:18.123" v="145" actId="313"/>
        <pc:sldMkLst>
          <pc:docMk/>
          <pc:sldMk cId="1164320785" sldId="265"/>
        </pc:sldMkLst>
        <pc:spChg chg="mod">
          <ac:chgData name="Limon, Tara" userId="497b72ea-0927-4a46-9854-ed24bfbc4ddd" providerId="ADAL" clId="{5AABA12F-93D8-49E7-8B81-895A0E095E24}" dt="2026-07-30T21:19:18.123" v="145" actId="313"/>
          <ac:spMkLst>
            <pc:docMk/>
            <pc:sldMk cId="1164320785" sldId="265"/>
            <ac:spMk id="7" creationId="{D44F0F21-D85E-EC09-2873-CD9A885BDB15}"/>
          </ac:spMkLst>
        </pc:spChg>
      </pc:sldChg>
      <pc:sldChg chg="modSp mod">
        <pc:chgData name="Limon, Tara" userId="497b72ea-0927-4a46-9854-ed24bfbc4ddd" providerId="ADAL" clId="{5AABA12F-93D8-49E7-8B81-895A0E095E24}" dt="2026-07-30T21:19:49.687" v="154" actId="207"/>
        <pc:sldMkLst>
          <pc:docMk/>
          <pc:sldMk cId="4047820452" sldId="266"/>
        </pc:sldMkLst>
        <pc:spChg chg="mod">
          <ac:chgData name="Limon, Tara" userId="497b72ea-0927-4a46-9854-ed24bfbc4ddd" providerId="ADAL" clId="{5AABA12F-93D8-49E7-8B81-895A0E095E24}" dt="2026-07-30T21:19:49.687" v="154" actId="207"/>
          <ac:spMkLst>
            <pc:docMk/>
            <pc:sldMk cId="4047820452" sldId="266"/>
            <ac:spMk id="2" creationId="{6856DB6C-58D1-4AE2-91EA-D5397288F420}"/>
          </ac:spMkLst>
        </pc:spChg>
      </pc:sldChg>
      <pc:sldChg chg="modSp new mod ord">
        <pc:chgData name="Limon, Tara" userId="497b72ea-0927-4a46-9854-ed24bfbc4ddd" providerId="ADAL" clId="{5AABA12F-93D8-49E7-8B81-895A0E095E24}" dt="2026-07-30T23:12:17.527" v="293" actId="20577"/>
        <pc:sldMkLst>
          <pc:docMk/>
          <pc:sldMk cId="3734103792" sldId="279"/>
        </pc:sldMkLst>
        <pc:spChg chg="mod">
          <ac:chgData name="Limon, Tara" userId="497b72ea-0927-4a46-9854-ed24bfbc4ddd" providerId="ADAL" clId="{5AABA12F-93D8-49E7-8B81-895A0E095E24}" dt="2026-07-30T21:22:13.047" v="176" actId="20577"/>
          <ac:spMkLst>
            <pc:docMk/>
            <pc:sldMk cId="3734103792" sldId="279"/>
            <ac:spMk id="3" creationId="{AFC1701C-073A-179C-F6EE-C60354C172E5}"/>
          </ac:spMkLst>
        </pc:spChg>
        <pc:graphicFrameChg chg="modGraphic">
          <ac:chgData name="Limon, Tara" userId="497b72ea-0927-4a46-9854-ed24bfbc4ddd" providerId="ADAL" clId="{5AABA12F-93D8-49E7-8B81-895A0E095E24}" dt="2026-07-30T23:12:17.527" v="293" actId="20577"/>
          <ac:graphicFrameMkLst>
            <pc:docMk/>
            <pc:sldMk cId="3734103792" sldId="279"/>
            <ac:graphicFrameMk id="6" creationId="{63DADD35-0D60-9840-D135-67EC98920ECA}"/>
          </ac:graphicFrameMkLst>
        </pc:graphicFrameChg>
      </pc:sldChg>
    </pc:docChg>
  </pc:docChgLst>
  <pc:docChgLst>
    <pc:chgData name="Emilio Bustos" userId="cec5dabe-7892-42c1-ae8d-8b6aaa4aaebb" providerId="ADAL" clId="{0891A286-5655-4205-92C6-1480D800CE73}"/>
    <pc:docChg chg="undo redo custSel addSld delSld modSld sldOrd modNotesMaster">
      <pc:chgData name="Emilio Bustos" userId="cec5dabe-7892-42c1-ae8d-8b6aaa4aaebb" providerId="ADAL" clId="{0891A286-5655-4205-92C6-1480D800CE73}" dt="2026-07-30T22:22:28.945" v="12248" actId="20577"/>
      <pc:docMkLst>
        <pc:docMk/>
      </pc:docMkLst>
      <pc:sldChg chg="modSp mod modNotesTx">
        <pc:chgData name="Emilio Bustos" userId="cec5dabe-7892-42c1-ae8d-8b6aaa4aaebb" providerId="ADAL" clId="{0891A286-5655-4205-92C6-1480D800CE73}" dt="2026-07-30T20:55:25.810" v="10113" actId="6549"/>
        <pc:sldMkLst>
          <pc:docMk/>
          <pc:sldMk cId="3150923960" sldId="257"/>
        </pc:sldMkLst>
        <pc:spChg chg="mod">
          <ac:chgData name="Emilio Bustos" userId="cec5dabe-7892-42c1-ae8d-8b6aaa4aaebb" providerId="ADAL" clId="{0891A286-5655-4205-92C6-1480D800CE73}" dt="2026-07-15T22:12:17.037" v="1" actId="20577"/>
          <ac:spMkLst>
            <pc:docMk/>
            <pc:sldMk cId="3150923960" sldId="257"/>
            <ac:spMk id="2" creationId="{FC5DB7C9-8E04-0F4F-9097-45BE573BF673}"/>
          </ac:spMkLst>
        </pc:spChg>
        <pc:spChg chg="mod">
          <ac:chgData name="Emilio Bustos" userId="cec5dabe-7892-42c1-ae8d-8b6aaa4aaebb" providerId="ADAL" clId="{0891A286-5655-4205-92C6-1480D800CE73}" dt="2026-07-15T22:12:30.880" v="6" actId="20577"/>
          <ac:spMkLst>
            <pc:docMk/>
            <pc:sldMk cId="3150923960" sldId="257"/>
            <ac:spMk id="3" creationId="{6BDF365F-6930-164D-99EA-C9A3142CF884}"/>
          </ac:spMkLst>
        </pc:spChg>
      </pc:sldChg>
      <pc:sldChg chg="modSp mod">
        <pc:chgData name="Emilio Bustos" userId="cec5dabe-7892-42c1-ae8d-8b6aaa4aaebb" providerId="ADAL" clId="{0891A286-5655-4205-92C6-1480D800CE73}" dt="2026-07-30T20:54:27.655" v="10104" actId="20577"/>
        <pc:sldMkLst>
          <pc:docMk/>
          <pc:sldMk cId="3179596308" sldId="258"/>
        </pc:sldMkLst>
        <pc:spChg chg="mod">
          <ac:chgData name="Emilio Bustos" userId="cec5dabe-7892-42c1-ae8d-8b6aaa4aaebb" providerId="ADAL" clId="{0891A286-5655-4205-92C6-1480D800CE73}" dt="2026-07-30T20:53:19.098" v="10097" actId="20577"/>
          <ac:spMkLst>
            <pc:docMk/>
            <pc:sldMk cId="3179596308" sldId="258"/>
            <ac:spMk id="2" creationId="{D141C09D-CB2A-44CD-8041-4C2773010CD4}"/>
          </ac:spMkLst>
        </pc:spChg>
        <pc:spChg chg="mod">
          <ac:chgData name="Emilio Bustos" userId="cec5dabe-7892-42c1-ae8d-8b6aaa4aaebb" providerId="ADAL" clId="{0891A286-5655-4205-92C6-1480D800CE73}" dt="2026-07-16T22:56:49.137" v="860" actId="20577"/>
          <ac:spMkLst>
            <pc:docMk/>
            <pc:sldMk cId="3179596308" sldId="258"/>
            <ac:spMk id="3" creationId="{363F2581-F605-4586-96D8-93411C5FEFD5}"/>
          </ac:spMkLst>
        </pc:spChg>
        <pc:spChg chg="mod">
          <ac:chgData name="Emilio Bustos" userId="cec5dabe-7892-42c1-ae8d-8b6aaa4aaebb" providerId="ADAL" clId="{0891A286-5655-4205-92C6-1480D800CE73}" dt="2026-07-15T22:54:12.642" v="602" actId="20577"/>
          <ac:spMkLst>
            <pc:docMk/>
            <pc:sldMk cId="3179596308" sldId="258"/>
            <ac:spMk id="4" creationId="{443031F9-80E5-4E57-A883-23C27436B1CA}"/>
          </ac:spMkLst>
        </pc:spChg>
        <pc:spChg chg="mod">
          <ac:chgData name="Emilio Bustos" userId="cec5dabe-7892-42c1-ae8d-8b6aaa4aaebb" providerId="ADAL" clId="{0891A286-5655-4205-92C6-1480D800CE73}" dt="2026-07-30T20:54:27.655" v="10104" actId="20577"/>
          <ac:spMkLst>
            <pc:docMk/>
            <pc:sldMk cId="3179596308" sldId="258"/>
            <ac:spMk id="7" creationId="{CEE22D67-A4A6-BB56-9E0F-528D42BE387D}"/>
          </ac:spMkLst>
        </pc:spChg>
      </pc:sldChg>
      <pc:sldChg chg="modSp mod ord">
        <pc:chgData name="Emilio Bustos" userId="cec5dabe-7892-42c1-ae8d-8b6aaa4aaebb" providerId="ADAL" clId="{0891A286-5655-4205-92C6-1480D800CE73}" dt="2026-07-16T21:47:05.776" v="849" actId="20577"/>
        <pc:sldMkLst>
          <pc:docMk/>
          <pc:sldMk cId="4122630766" sldId="259"/>
        </pc:sldMkLst>
        <pc:spChg chg="mod">
          <ac:chgData name="Emilio Bustos" userId="cec5dabe-7892-42c1-ae8d-8b6aaa4aaebb" providerId="ADAL" clId="{0891A286-5655-4205-92C6-1480D800CE73}" dt="2026-07-16T21:47:05.776" v="849" actId="20577"/>
          <ac:spMkLst>
            <pc:docMk/>
            <pc:sldMk cId="4122630766" sldId="259"/>
            <ac:spMk id="2" creationId="{2F8487B1-9729-4298-90FB-548ED79AB63B}"/>
          </ac:spMkLst>
        </pc:spChg>
        <pc:spChg chg="mod">
          <ac:chgData name="Emilio Bustos" userId="cec5dabe-7892-42c1-ae8d-8b6aaa4aaebb" providerId="ADAL" clId="{0891A286-5655-4205-92C6-1480D800CE73}" dt="2026-07-16T21:45:23.507" v="833" actId="20577"/>
          <ac:spMkLst>
            <pc:docMk/>
            <pc:sldMk cId="4122630766" sldId="259"/>
            <ac:spMk id="3" creationId="{ADBF7F5A-73C1-43F5-A95E-D299F477BC7A}"/>
          </ac:spMkLst>
        </pc:spChg>
        <pc:spChg chg="mod">
          <ac:chgData name="Emilio Bustos" userId="cec5dabe-7892-42c1-ae8d-8b6aaa4aaebb" providerId="ADAL" clId="{0891A286-5655-4205-92C6-1480D800CE73}" dt="2026-07-15T22:54:27.050" v="606" actId="20577"/>
          <ac:spMkLst>
            <pc:docMk/>
            <pc:sldMk cId="4122630766" sldId="259"/>
            <ac:spMk id="4" creationId="{07D5E294-7881-439B-B9C1-1F8AED4F90B7}"/>
          </ac:spMkLst>
        </pc:spChg>
      </pc:sldChg>
      <pc:sldChg chg="addSp delSp modSp mod modClrScheme chgLayout modNotesTx">
        <pc:chgData name="Emilio Bustos" userId="cec5dabe-7892-42c1-ae8d-8b6aaa4aaebb" providerId="ADAL" clId="{0891A286-5655-4205-92C6-1480D800CE73}" dt="2026-07-30T20:09:55.109" v="7732" actId="14734"/>
        <pc:sldMkLst>
          <pc:docMk/>
          <pc:sldMk cId="3559375941" sldId="260"/>
        </pc:sldMkLst>
        <pc:spChg chg="add mod">
          <ac:chgData name="Emilio Bustos" userId="cec5dabe-7892-42c1-ae8d-8b6aaa4aaebb" providerId="ADAL" clId="{0891A286-5655-4205-92C6-1480D800CE73}" dt="2026-07-30T17:51:00.078" v="2654"/>
          <ac:spMkLst>
            <pc:docMk/>
            <pc:sldMk cId="3559375941" sldId="260"/>
            <ac:spMk id="2" creationId="{C137DB3D-2CB9-A51D-E4AA-DCE0E5058CC7}"/>
          </ac:spMkLst>
        </pc:spChg>
        <pc:spChg chg="mod ord">
          <ac:chgData name="Emilio Bustos" userId="cec5dabe-7892-42c1-ae8d-8b6aaa4aaebb" providerId="ADAL" clId="{0891A286-5655-4205-92C6-1480D800CE73}" dt="2026-07-30T19:40:25.800" v="5792" actId="700"/>
          <ac:spMkLst>
            <pc:docMk/>
            <pc:sldMk cId="3559375941" sldId="260"/>
            <ac:spMk id="3" creationId="{8463DEBD-5F5F-4ED2-A15C-33D09B138EA6}"/>
          </ac:spMkLst>
        </pc:spChg>
        <pc:spChg chg="mod ord">
          <ac:chgData name="Emilio Bustos" userId="cec5dabe-7892-42c1-ae8d-8b6aaa4aaebb" providerId="ADAL" clId="{0891A286-5655-4205-92C6-1480D800CE73}" dt="2026-07-30T19:40:25.800" v="5792" actId="700"/>
          <ac:spMkLst>
            <pc:docMk/>
            <pc:sldMk cId="3559375941" sldId="260"/>
            <ac:spMk id="4" creationId="{38D21CE2-5E62-474F-803A-8580C7DD10DB}"/>
          </ac:spMkLst>
        </pc:spChg>
        <pc:spChg chg="mod ord">
          <ac:chgData name="Emilio Bustos" userId="cec5dabe-7892-42c1-ae8d-8b6aaa4aaebb" providerId="ADAL" clId="{0891A286-5655-4205-92C6-1480D800CE73}" dt="2026-07-30T19:40:25.800" v="5792" actId="700"/>
          <ac:spMkLst>
            <pc:docMk/>
            <pc:sldMk cId="3559375941" sldId="260"/>
            <ac:spMk id="5" creationId="{1260E9DB-2FAB-46C1-9A1C-3A72DE1602B3}"/>
          </ac:spMkLst>
        </pc:spChg>
        <pc:spChg chg="add del mod">
          <ac:chgData name="Emilio Bustos" userId="cec5dabe-7892-42c1-ae8d-8b6aaa4aaebb" providerId="ADAL" clId="{0891A286-5655-4205-92C6-1480D800CE73}" dt="2026-07-30T19:37:04.758" v="5789" actId="478"/>
          <ac:spMkLst>
            <pc:docMk/>
            <pc:sldMk cId="3559375941" sldId="260"/>
            <ac:spMk id="6" creationId="{FAE94A40-D18C-B196-3642-E65286EC4612}"/>
          </ac:spMkLst>
        </pc:spChg>
        <pc:spChg chg="add del mod">
          <ac:chgData name="Emilio Bustos" userId="cec5dabe-7892-42c1-ae8d-8b6aaa4aaebb" providerId="ADAL" clId="{0891A286-5655-4205-92C6-1480D800CE73}" dt="2026-07-30T19:37:06.696" v="5790" actId="478"/>
          <ac:spMkLst>
            <pc:docMk/>
            <pc:sldMk cId="3559375941" sldId="260"/>
            <ac:spMk id="8" creationId="{7C181618-3249-EE17-A6FB-1593391358FA}"/>
          </ac:spMkLst>
        </pc:spChg>
        <pc:spChg chg="add del mod ord">
          <ac:chgData name="Emilio Bustos" userId="cec5dabe-7892-42c1-ae8d-8b6aaa4aaebb" providerId="ADAL" clId="{0891A286-5655-4205-92C6-1480D800CE73}" dt="2026-07-30T19:40:38.814" v="5795" actId="478"/>
          <ac:spMkLst>
            <pc:docMk/>
            <pc:sldMk cId="3559375941" sldId="260"/>
            <ac:spMk id="9" creationId="{6696F676-BEEB-8E6A-6FB5-E9941C6270C3}"/>
          </ac:spMkLst>
        </pc:spChg>
        <pc:spChg chg="add mod">
          <ac:chgData name="Emilio Bustos" userId="cec5dabe-7892-42c1-ae8d-8b6aaa4aaebb" providerId="ADAL" clId="{0891A286-5655-4205-92C6-1480D800CE73}" dt="2026-07-30T20:09:49.155" v="7730" actId="1076"/>
          <ac:spMkLst>
            <pc:docMk/>
            <pc:sldMk cId="3559375941" sldId="260"/>
            <ac:spMk id="12" creationId="{BE2516B7-1B4B-76AD-5D43-7442B49CC794}"/>
          </ac:spMkLst>
        </pc:spChg>
        <pc:graphicFrameChg chg="add mod modGraphic">
          <ac:chgData name="Emilio Bustos" userId="cec5dabe-7892-42c1-ae8d-8b6aaa4aaebb" providerId="ADAL" clId="{0891A286-5655-4205-92C6-1480D800CE73}" dt="2026-07-30T20:09:55.109" v="7732" actId="14734"/>
          <ac:graphicFrameMkLst>
            <pc:docMk/>
            <pc:sldMk cId="3559375941" sldId="260"/>
            <ac:graphicFrameMk id="11" creationId="{1F7FA0DA-D260-A8D8-0E47-BFDDA1A63323}"/>
          </ac:graphicFrameMkLst>
        </pc:graphicFrameChg>
      </pc:sldChg>
      <pc:sldChg chg="modSp mod modNotesTx">
        <pc:chgData name="Emilio Bustos" userId="cec5dabe-7892-42c1-ae8d-8b6aaa4aaebb" providerId="ADAL" clId="{0891A286-5655-4205-92C6-1480D800CE73}" dt="2026-07-30T20:11:11.368" v="7737" actId="6549"/>
        <pc:sldMkLst>
          <pc:docMk/>
          <pc:sldMk cId="2615233742" sldId="261"/>
        </pc:sldMkLst>
        <pc:spChg chg="mod">
          <ac:chgData name="Emilio Bustos" userId="cec5dabe-7892-42c1-ae8d-8b6aaa4aaebb" providerId="ADAL" clId="{0891A286-5655-4205-92C6-1480D800CE73}" dt="2026-07-15T22:54:46.271" v="614" actId="20577"/>
          <ac:spMkLst>
            <pc:docMk/>
            <pc:sldMk cId="2615233742" sldId="261"/>
            <ac:spMk id="4" creationId="{0CC93C63-777B-4F35-99B0-6B6BC1CB7187}"/>
          </ac:spMkLst>
        </pc:spChg>
      </pc:sldChg>
      <pc:sldChg chg="delSp modSp mod modNotesTx">
        <pc:chgData name="Emilio Bustos" userId="cec5dabe-7892-42c1-ae8d-8b6aaa4aaebb" providerId="ADAL" clId="{0891A286-5655-4205-92C6-1480D800CE73}" dt="2026-07-30T22:10:50.268" v="11161" actId="20577"/>
        <pc:sldMkLst>
          <pc:docMk/>
          <pc:sldMk cId="1147547833" sldId="262"/>
        </pc:sldMkLst>
        <pc:spChg chg="mod">
          <ac:chgData name="Emilio Bustos" userId="cec5dabe-7892-42c1-ae8d-8b6aaa4aaebb" providerId="ADAL" clId="{0891A286-5655-4205-92C6-1480D800CE73}" dt="2026-07-15T22:55:13.608" v="624" actId="20577"/>
          <ac:spMkLst>
            <pc:docMk/>
            <pc:sldMk cId="1147547833" sldId="262"/>
            <ac:spMk id="2" creationId="{83A1FC3D-368F-7091-25B5-16700BDFCDA9}"/>
          </ac:spMkLst>
        </pc:spChg>
        <pc:spChg chg="mod">
          <ac:chgData name="Emilio Bustos" userId="cec5dabe-7892-42c1-ae8d-8b6aaa4aaebb" providerId="ADAL" clId="{0891A286-5655-4205-92C6-1480D800CE73}" dt="2026-07-30T21:58:09.652" v="11048" actId="27636"/>
          <ac:spMkLst>
            <pc:docMk/>
            <pc:sldMk cId="1147547833" sldId="262"/>
            <ac:spMk id="10" creationId="{D23EFA4F-B4DD-917E-E8D7-17F056B7B78F}"/>
          </ac:spMkLst>
        </pc:spChg>
        <pc:picChg chg="del">
          <ac:chgData name="Emilio Bustos" userId="cec5dabe-7892-42c1-ae8d-8b6aaa4aaebb" providerId="ADAL" clId="{0891A286-5655-4205-92C6-1480D800CE73}" dt="2026-07-30T22:10:00.485" v="11049" actId="478"/>
          <ac:picMkLst>
            <pc:docMk/>
            <pc:sldMk cId="1147547833" sldId="262"/>
            <ac:picMk id="12" creationId="{74F10813-8E54-23CA-4FB2-0EE53991A215}"/>
          </ac:picMkLst>
        </pc:picChg>
      </pc:sldChg>
      <pc:sldChg chg="modSp mod ord modNotesTx">
        <pc:chgData name="Emilio Bustos" userId="cec5dabe-7892-42c1-ae8d-8b6aaa4aaebb" providerId="ADAL" clId="{0891A286-5655-4205-92C6-1480D800CE73}" dt="2026-07-30T20:09:35.978" v="7728" actId="20577"/>
        <pc:sldMkLst>
          <pc:docMk/>
          <pc:sldMk cId="2533937715" sldId="263"/>
        </pc:sldMkLst>
        <pc:spChg chg="mod">
          <ac:chgData name="Emilio Bustos" userId="cec5dabe-7892-42c1-ae8d-8b6aaa4aaebb" providerId="ADAL" clId="{0891A286-5655-4205-92C6-1480D800CE73}" dt="2026-07-15T22:16:35.497" v="8" actId="313"/>
          <ac:spMkLst>
            <pc:docMk/>
            <pc:sldMk cId="2533937715" sldId="263"/>
            <ac:spMk id="3" creationId="{E4F4283F-3805-44E5-B8D1-E14F6ABD6DD1}"/>
          </ac:spMkLst>
        </pc:spChg>
        <pc:spChg chg="mod">
          <ac:chgData name="Emilio Bustos" userId="cec5dabe-7892-42c1-ae8d-8b6aaa4aaebb" providerId="ADAL" clId="{0891A286-5655-4205-92C6-1480D800CE73}" dt="2026-07-15T22:54:40.443" v="612" actId="20577"/>
          <ac:spMkLst>
            <pc:docMk/>
            <pc:sldMk cId="2533937715" sldId="263"/>
            <ac:spMk id="4" creationId="{0D37FFDD-B59F-49C1-A5D7-DD70461B18C0}"/>
          </ac:spMkLst>
        </pc:spChg>
        <pc:graphicFrameChg chg="mod modGraphic">
          <ac:chgData name="Emilio Bustos" userId="cec5dabe-7892-42c1-ae8d-8b6aaa4aaebb" providerId="ADAL" clId="{0891A286-5655-4205-92C6-1480D800CE73}" dt="2026-07-30T20:07:16.111" v="7465" actId="2165"/>
          <ac:graphicFrameMkLst>
            <pc:docMk/>
            <pc:sldMk cId="2533937715" sldId="263"/>
            <ac:graphicFrameMk id="2" creationId="{F99CF4D8-D12B-76E5-816F-76D86BF6198E}"/>
          </ac:graphicFrameMkLst>
        </pc:graphicFrameChg>
      </pc:sldChg>
      <pc:sldChg chg="addSp delSp modSp mod modNotesTx">
        <pc:chgData name="Emilio Bustos" userId="cec5dabe-7892-42c1-ae8d-8b6aaa4aaebb" providerId="ADAL" clId="{0891A286-5655-4205-92C6-1480D800CE73}" dt="2026-07-30T19:36:20.045" v="5785" actId="113"/>
        <pc:sldMkLst>
          <pc:docMk/>
          <pc:sldMk cId="3262891756" sldId="264"/>
        </pc:sldMkLst>
        <pc:spChg chg="mod">
          <ac:chgData name="Emilio Bustos" userId="cec5dabe-7892-42c1-ae8d-8b6aaa4aaebb" providerId="ADAL" clId="{0891A286-5655-4205-92C6-1480D800CE73}" dt="2026-07-30T19:28:51.182" v="5235" actId="14100"/>
          <ac:spMkLst>
            <pc:docMk/>
            <pc:sldMk cId="3262891756" sldId="264"/>
            <ac:spMk id="2" creationId="{A0F6C381-D03B-49E8-BDB9-5BDBDD19D514}"/>
          </ac:spMkLst>
        </pc:spChg>
        <pc:spChg chg="mod">
          <ac:chgData name="Emilio Bustos" userId="cec5dabe-7892-42c1-ae8d-8b6aaa4aaebb" providerId="ADAL" clId="{0891A286-5655-4205-92C6-1480D800CE73}" dt="2026-07-30T19:21:27.139" v="5068" actId="20577"/>
          <ac:spMkLst>
            <pc:docMk/>
            <pc:sldMk cId="3262891756" sldId="264"/>
            <ac:spMk id="3" creationId="{32CABA9D-F678-4104-91CB-9521E4996F99}"/>
          </ac:spMkLst>
        </pc:spChg>
        <pc:spChg chg="mod">
          <ac:chgData name="Emilio Bustos" userId="cec5dabe-7892-42c1-ae8d-8b6aaa4aaebb" providerId="ADAL" clId="{0891A286-5655-4205-92C6-1480D800CE73}" dt="2026-07-15T22:54:52.885" v="616" actId="20577"/>
          <ac:spMkLst>
            <pc:docMk/>
            <pc:sldMk cId="3262891756" sldId="264"/>
            <ac:spMk id="4" creationId="{8798CAB5-4AAA-4ED8-AC48-B2C90AD60FCF}"/>
          </ac:spMkLst>
        </pc:spChg>
        <pc:spChg chg="mod">
          <ac:chgData name="Emilio Bustos" userId="cec5dabe-7892-42c1-ae8d-8b6aaa4aaebb" providerId="ADAL" clId="{0891A286-5655-4205-92C6-1480D800CE73}" dt="2026-07-30T16:38:25.086" v="2096" actId="255"/>
          <ac:spMkLst>
            <pc:docMk/>
            <pc:sldMk cId="3262891756" sldId="264"/>
            <ac:spMk id="8" creationId="{BCFE1A4E-0D72-C175-053C-BE004C0CB72B}"/>
          </ac:spMkLst>
        </pc:spChg>
        <pc:graphicFrameChg chg="del">
          <ac:chgData name="Emilio Bustos" userId="cec5dabe-7892-42c1-ae8d-8b6aaa4aaebb" providerId="ADAL" clId="{0891A286-5655-4205-92C6-1480D800CE73}" dt="2026-07-30T16:33:03.936" v="2066" actId="478"/>
          <ac:graphicFrameMkLst>
            <pc:docMk/>
            <pc:sldMk cId="3262891756" sldId="264"/>
            <ac:graphicFrameMk id="7" creationId="{94A72E6B-687D-F6AD-2B2A-02B44078A1FA}"/>
          </ac:graphicFrameMkLst>
        </pc:graphicFrameChg>
        <pc:graphicFrameChg chg="add del mod modGraphic">
          <ac:chgData name="Emilio Bustos" userId="cec5dabe-7892-42c1-ae8d-8b6aaa4aaebb" providerId="ADAL" clId="{0891A286-5655-4205-92C6-1480D800CE73}" dt="2026-07-30T16:37:55.372" v="2091" actId="478"/>
          <ac:graphicFrameMkLst>
            <pc:docMk/>
            <pc:sldMk cId="3262891756" sldId="264"/>
            <ac:graphicFrameMk id="9" creationId="{3588C757-184A-32FD-D4E8-68E8C29BBF2B}"/>
          </ac:graphicFrameMkLst>
        </pc:graphicFrameChg>
        <pc:graphicFrameChg chg="add del mod">
          <ac:chgData name="Emilio Bustos" userId="cec5dabe-7892-42c1-ae8d-8b6aaa4aaebb" providerId="ADAL" clId="{0891A286-5655-4205-92C6-1480D800CE73}" dt="2026-07-30T17:06:42.273" v="2328" actId="478"/>
          <ac:graphicFrameMkLst>
            <pc:docMk/>
            <pc:sldMk cId="3262891756" sldId="264"/>
            <ac:graphicFrameMk id="12" creationId="{702C0AE0-0FD0-65AF-E35F-467508D14E50}"/>
          </ac:graphicFrameMkLst>
        </pc:graphicFrameChg>
        <pc:graphicFrameChg chg="add mod">
          <ac:chgData name="Emilio Bustos" userId="cec5dabe-7892-42c1-ae8d-8b6aaa4aaebb" providerId="ADAL" clId="{0891A286-5655-4205-92C6-1480D800CE73}" dt="2026-07-30T19:33:39.658" v="5590"/>
          <ac:graphicFrameMkLst>
            <pc:docMk/>
            <pc:sldMk cId="3262891756" sldId="264"/>
            <ac:graphicFrameMk id="15" creationId="{3AB5E410-45AD-AE12-822C-0CFE9D1CF244}"/>
          </ac:graphicFrameMkLst>
        </pc:graphicFrameChg>
      </pc:sldChg>
      <pc:sldChg chg="addSp delSp modSp mod modNotesTx">
        <pc:chgData name="Emilio Bustos" userId="cec5dabe-7892-42c1-ae8d-8b6aaa4aaebb" providerId="ADAL" clId="{0891A286-5655-4205-92C6-1480D800CE73}" dt="2026-07-30T19:35:44.606" v="5705" actId="20577"/>
        <pc:sldMkLst>
          <pc:docMk/>
          <pc:sldMk cId="1164320785" sldId="265"/>
        </pc:sldMkLst>
        <pc:spChg chg="mod">
          <ac:chgData name="Emilio Bustos" userId="cec5dabe-7892-42c1-ae8d-8b6aaa4aaebb" providerId="ADAL" clId="{0891A286-5655-4205-92C6-1480D800CE73}" dt="2026-07-30T19:32:10.691" v="5579" actId="12"/>
          <ac:spMkLst>
            <pc:docMk/>
            <pc:sldMk cId="1164320785" sldId="265"/>
            <ac:spMk id="2" creationId="{AC9625FF-7A5B-4398-866A-9DA9A74DF65A}"/>
          </ac:spMkLst>
        </pc:spChg>
        <pc:spChg chg="mod">
          <ac:chgData name="Emilio Bustos" userId="cec5dabe-7892-42c1-ae8d-8b6aaa4aaebb" providerId="ADAL" clId="{0891A286-5655-4205-92C6-1480D800CE73}" dt="2026-07-30T19:31:28.744" v="5576" actId="6549"/>
          <ac:spMkLst>
            <pc:docMk/>
            <pc:sldMk cId="1164320785" sldId="265"/>
            <ac:spMk id="3" creationId="{004A7B0B-D79B-4ACA-A14B-D624D9AEAEF7}"/>
          </ac:spMkLst>
        </pc:spChg>
        <pc:spChg chg="mod">
          <ac:chgData name="Emilio Bustos" userId="cec5dabe-7892-42c1-ae8d-8b6aaa4aaebb" providerId="ADAL" clId="{0891A286-5655-4205-92C6-1480D800CE73}" dt="2026-07-15T22:54:57.743" v="618" actId="20577"/>
          <ac:spMkLst>
            <pc:docMk/>
            <pc:sldMk cId="1164320785" sldId="265"/>
            <ac:spMk id="4" creationId="{209FFDD1-F5ED-4F71-ADE4-A98393DC416A}"/>
          </ac:spMkLst>
        </pc:spChg>
        <pc:spChg chg="mod">
          <ac:chgData name="Emilio Bustos" userId="cec5dabe-7892-42c1-ae8d-8b6aaa4aaebb" providerId="ADAL" clId="{0891A286-5655-4205-92C6-1480D800CE73}" dt="2026-07-30T17:56:10.273" v="2764" actId="1076"/>
          <ac:spMkLst>
            <pc:docMk/>
            <pc:sldMk cId="1164320785" sldId="265"/>
            <ac:spMk id="7" creationId="{D44F0F21-D85E-EC09-2873-CD9A885BDB15}"/>
          </ac:spMkLst>
        </pc:spChg>
        <pc:graphicFrameChg chg="add del modGraphic">
          <ac:chgData name="Emilio Bustos" userId="cec5dabe-7892-42c1-ae8d-8b6aaa4aaebb" providerId="ADAL" clId="{0891A286-5655-4205-92C6-1480D800CE73}" dt="2026-07-30T17:45:24.655" v="2614" actId="478"/>
          <ac:graphicFrameMkLst>
            <pc:docMk/>
            <pc:sldMk cId="1164320785" sldId="265"/>
            <ac:graphicFrameMk id="8" creationId="{279BB03B-0F43-A59F-9192-7358E48AD578}"/>
          </ac:graphicFrameMkLst>
        </pc:graphicFrameChg>
        <pc:graphicFrameChg chg="add mod">
          <ac:chgData name="Emilio Bustos" userId="cec5dabe-7892-42c1-ae8d-8b6aaa4aaebb" providerId="ADAL" clId="{0891A286-5655-4205-92C6-1480D800CE73}" dt="2026-07-30T17:56:14.320" v="2765" actId="1076"/>
          <ac:graphicFrameMkLst>
            <pc:docMk/>
            <pc:sldMk cId="1164320785" sldId="265"/>
            <ac:graphicFrameMk id="10" creationId="{EAB20780-D6B4-C278-9442-6953F53AB797}"/>
          </ac:graphicFrameMkLst>
        </pc:graphicFrameChg>
      </pc:sldChg>
      <pc:sldChg chg="modSp mod modCm modNotesTx">
        <pc:chgData name="Emilio Bustos" userId="cec5dabe-7892-42c1-ae8d-8b6aaa4aaebb" providerId="ADAL" clId="{0891A286-5655-4205-92C6-1480D800CE73}" dt="2026-07-30T22:11:09.577" v="11163" actId="5793"/>
        <pc:sldMkLst>
          <pc:docMk/>
          <pc:sldMk cId="4047820452" sldId="266"/>
        </pc:sldMkLst>
        <pc:spChg chg="mod">
          <ac:chgData name="Emilio Bustos" userId="cec5dabe-7892-42c1-ae8d-8b6aaa4aaebb" providerId="ADAL" clId="{0891A286-5655-4205-92C6-1480D800CE73}" dt="2026-07-30T21:27:43.979" v="10174" actId="12"/>
          <ac:spMkLst>
            <pc:docMk/>
            <pc:sldMk cId="4047820452" sldId="266"/>
            <ac:spMk id="2" creationId="{6856DB6C-58D1-4AE2-91EA-D5397288F420}"/>
          </ac:spMkLst>
        </pc:spChg>
        <pc:spChg chg="mod">
          <ac:chgData name="Emilio Bustos" userId="cec5dabe-7892-42c1-ae8d-8b6aaa4aaebb" providerId="ADAL" clId="{0891A286-5655-4205-92C6-1480D800CE73}" dt="2026-07-15T22:55:04.399" v="620" actId="20577"/>
          <ac:spMkLst>
            <pc:docMk/>
            <pc:sldMk cId="4047820452" sldId="266"/>
            <ac:spMk id="4" creationId="{3369A364-C2E5-433F-8CBD-56821C2AC1EC}"/>
          </ac:spMkLst>
        </pc:spChg>
        <pc:spChg chg="mod">
          <ac:chgData name="Emilio Bustos" userId="cec5dabe-7892-42c1-ae8d-8b6aaa4aaebb" providerId="ADAL" clId="{0891A286-5655-4205-92C6-1480D800CE73}" dt="2026-07-30T21:27:56.092" v="10175" actId="12"/>
          <ac:spMkLst>
            <pc:docMk/>
            <pc:sldMk cId="4047820452" sldId="266"/>
            <ac:spMk id="10" creationId="{DF08263A-33EE-27BF-F699-E4752143DC8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io Bustos" userId="cec5dabe-7892-42c1-ae8d-8b6aaa4aaebb" providerId="ADAL" clId="{0891A286-5655-4205-92C6-1480D800CE73}" dt="2026-07-30T21:27:33.844" v="10172" actId="20577"/>
              <pc2:cmMkLst xmlns:pc2="http://schemas.microsoft.com/office/powerpoint/2019/9/main/command">
                <pc:docMk/>
                <pc:sldMk cId="4047820452" sldId="266"/>
                <pc2:cmMk id="{80810EE4-29CA-4DE4-9699-390472B4FCD5}"/>
              </pc2:cmMkLst>
            </pc226:cmChg>
          </p:ext>
        </pc:extLst>
      </pc:sldChg>
      <pc:sldChg chg="addSp delSp modSp mod modNotesTx">
        <pc:chgData name="Emilio Bustos" userId="cec5dabe-7892-42c1-ae8d-8b6aaa4aaebb" providerId="ADAL" clId="{0891A286-5655-4205-92C6-1480D800CE73}" dt="2026-07-30T21:52:12.957" v="10548" actId="5793"/>
        <pc:sldMkLst>
          <pc:docMk/>
          <pc:sldMk cId="3937475792" sldId="268"/>
        </pc:sldMkLst>
        <pc:spChg chg="mod">
          <ac:chgData name="Emilio Bustos" userId="cec5dabe-7892-42c1-ae8d-8b6aaa4aaebb" providerId="ADAL" clId="{0891A286-5655-4205-92C6-1480D800CE73}" dt="2026-07-15T22:55:17.617" v="626" actId="20577"/>
          <ac:spMkLst>
            <pc:docMk/>
            <pc:sldMk cId="3937475792" sldId="268"/>
            <ac:spMk id="4" creationId="{2F4EB11B-B24B-4C09-AF9A-94E7BCA851C0}"/>
          </ac:spMkLst>
        </pc:spChg>
        <pc:picChg chg="add del">
          <ac:chgData name="Emilio Bustos" userId="cec5dabe-7892-42c1-ae8d-8b6aaa4aaebb" providerId="ADAL" clId="{0891A286-5655-4205-92C6-1480D800CE73}" dt="2026-07-30T20:39:53.995" v="9445" actId="478"/>
          <ac:picMkLst>
            <pc:docMk/>
            <pc:sldMk cId="3937475792" sldId="268"/>
            <ac:picMk id="6" creationId="{B7F21753-840B-B574-64A4-C7644CE3717D}"/>
          </ac:picMkLst>
        </pc:picChg>
        <pc:picChg chg="add del mod modCrop">
          <ac:chgData name="Emilio Bustos" userId="cec5dabe-7892-42c1-ae8d-8b6aaa4aaebb" providerId="ADAL" clId="{0891A286-5655-4205-92C6-1480D800CE73}" dt="2026-07-30T20:40:22.775" v="9448" actId="478"/>
          <ac:picMkLst>
            <pc:docMk/>
            <pc:sldMk cId="3937475792" sldId="268"/>
            <ac:picMk id="7" creationId="{E020B4C9-DB7E-8CDF-6FE9-546F4859C7FA}"/>
          </ac:picMkLst>
        </pc:picChg>
        <pc:picChg chg="add mod">
          <ac:chgData name="Emilio Bustos" userId="cec5dabe-7892-42c1-ae8d-8b6aaa4aaebb" providerId="ADAL" clId="{0891A286-5655-4205-92C6-1480D800CE73}" dt="2026-07-30T20:40:56.159" v="9452" actId="1076"/>
          <ac:picMkLst>
            <pc:docMk/>
            <pc:sldMk cId="3937475792" sldId="268"/>
            <ac:picMk id="9" creationId="{69B3ABB4-E1A0-ADEC-2AC6-8AA82575956E}"/>
          </ac:picMkLst>
        </pc:picChg>
      </pc:sldChg>
      <pc:sldChg chg="modSp mod modNotesTx">
        <pc:chgData name="Emilio Bustos" userId="cec5dabe-7892-42c1-ae8d-8b6aaa4aaebb" providerId="ADAL" clId="{0891A286-5655-4205-92C6-1480D800CE73}" dt="2026-07-30T21:45:49.054" v="10354" actId="27636"/>
        <pc:sldMkLst>
          <pc:docMk/>
          <pc:sldMk cId="19783694" sldId="269"/>
        </pc:sldMkLst>
        <pc:spChg chg="mod">
          <ac:chgData name="Emilio Bustos" userId="cec5dabe-7892-42c1-ae8d-8b6aaa4aaebb" providerId="ADAL" clId="{0891A286-5655-4205-92C6-1480D800CE73}" dt="2026-07-30T21:45:49.054" v="10354" actId="27636"/>
          <ac:spMkLst>
            <pc:docMk/>
            <pc:sldMk cId="19783694" sldId="269"/>
            <ac:spMk id="2" creationId="{FE876534-2DD4-41FC-95F6-4F5AB25329F8}"/>
          </ac:spMkLst>
        </pc:spChg>
        <pc:spChg chg="mod">
          <ac:chgData name="Emilio Bustos" userId="cec5dabe-7892-42c1-ae8d-8b6aaa4aaebb" providerId="ADAL" clId="{0891A286-5655-4205-92C6-1480D800CE73}" dt="2026-07-15T22:55:22.695" v="628" actId="20577"/>
          <ac:spMkLst>
            <pc:docMk/>
            <pc:sldMk cId="19783694" sldId="269"/>
            <ac:spMk id="4" creationId="{781E3E34-A944-4A30-874E-230526ED4AF5}"/>
          </ac:spMkLst>
        </pc:spChg>
      </pc:sldChg>
      <pc:sldChg chg="modSp mod">
        <pc:chgData name="Emilio Bustos" userId="cec5dabe-7892-42c1-ae8d-8b6aaa4aaebb" providerId="ADAL" clId="{0891A286-5655-4205-92C6-1480D800CE73}" dt="2026-07-15T22:55:36.514" v="634" actId="20577"/>
        <pc:sldMkLst>
          <pc:docMk/>
          <pc:sldMk cId="3230686511" sldId="271"/>
        </pc:sldMkLst>
        <pc:spChg chg="mod">
          <ac:chgData name="Emilio Bustos" userId="cec5dabe-7892-42c1-ae8d-8b6aaa4aaebb" providerId="ADAL" clId="{0891A286-5655-4205-92C6-1480D800CE73}" dt="2026-07-15T22:55:36.514" v="634" actId="20577"/>
          <ac:spMkLst>
            <pc:docMk/>
            <pc:sldMk cId="3230686511" sldId="271"/>
            <ac:spMk id="4" creationId="{2026DA4E-142B-4D86-B58A-DFA18DE5C19C}"/>
          </ac:spMkLst>
        </pc:spChg>
      </pc:sldChg>
      <pc:sldChg chg="modSp mod">
        <pc:chgData name="Emilio Bustos" userId="cec5dabe-7892-42c1-ae8d-8b6aaa4aaebb" providerId="ADAL" clId="{0891A286-5655-4205-92C6-1480D800CE73}" dt="2026-07-30T20:51:27.502" v="10016" actId="20577"/>
        <pc:sldMkLst>
          <pc:docMk/>
          <pc:sldMk cId="937514840" sldId="272"/>
        </pc:sldMkLst>
        <pc:spChg chg="mod">
          <ac:chgData name="Emilio Bustos" userId="cec5dabe-7892-42c1-ae8d-8b6aaa4aaebb" providerId="ADAL" clId="{0891A286-5655-4205-92C6-1480D800CE73}" dt="2026-07-30T20:51:27.502" v="10016" actId="20577"/>
          <ac:spMkLst>
            <pc:docMk/>
            <pc:sldMk cId="937514840" sldId="272"/>
            <ac:spMk id="4" creationId="{9CDB36BB-A182-44EA-8CFA-B807D7646870}"/>
          </ac:spMkLst>
        </pc:spChg>
      </pc:sldChg>
      <pc:sldChg chg="addSp delSp modSp mod modNotesTx">
        <pc:chgData name="Emilio Bustos" userId="cec5dabe-7892-42c1-ae8d-8b6aaa4aaebb" providerId="ADAL" clId="{0891A286-5655-4205-92C6-1480D800CE73}" dt="2026-07-30T21:40:21.309" v="10337" actId="20577"/>
        <pc:sldMkLst>
          <pc:docMk/>
          <pc:sldMk cId="3309116900" sldId="273"/>
        </pc:sldMkLst>
        <pc:spChg chg="mod">
          <ac:chgData name="Emilio Bustos" userId="cec5dabe-7892-42c1-ae8d-8b6aaa4aaebb" providerId="ADAL" clId="{0891A286-5655-4205-92C6-1480D800CE73}" dt="2026-07-30T20:49:47.613" v="9882" actId="20577"/>
          <ac:spMkLst>
            <pc:docMk/>
            <pc:sldMk cId="3309116900" sldId="273"/>
            <ac:spMk id="3" creationId="{97F30CD1-437D-4240-9CC3-F08C8F7D0714}"/>
          </ac:spMkLst>
        </pc:spChg>
        <pc:spChg chg="mod">
          <ac:chgData name="Emilio Bustos" userId="cec5dabe-7892-42c1-ae8d-8b6aaa4aaebb" providerId="ADAL" clId="{0891A286-5655-4205-92C6-1480D800CE73}" dt="2026-07-15T22:55:32.040" v="632" actId="20577"/>
          <ac:spMkLst>
            <pc:docMk/>
            <pc:sldMk cId="3309116900" sldId="273"/>
            <ac:spMk id="4" creationId="{2B083B78-5214-4F6A-80A6-A82C914D00BE}"/>
          </ac:spMkLst>
        </pc:spChg>
        <pc:picChg chg="add mod">
          <ac:chgData name="Emilio Bustos" userId="cec5dabe-7892-42c1-ae8d-8b6aaa4aaebb" providerId="ADAL" clId="{0891A286-5655-4205-92C6-1480D800CE73}" dt="2026-07-30T20:48:32.988" v="9833" actId="1076"/>
          <ac:picMkLst>
            <pc:docMk/>
            <pc:sldMk cId="3309116900" sldId="273"/>
            <ac:picMk id="6" creationId="{55FC2FAB-D7DC-83E5-F43E-166D46CE8C6A}"/>
          </ac:picMkLst>
        </pc:picChg>
        <pc:picChg chg="mod modCrop">
          <ac:chgData name="Emilio Bustos" userId="cec5dabe-7892-42c1-ae8d-8b6aaa4aaebb" providerId="ADAL" clId="{0891A286-5655-4205-92C6-1480D800CE73}" dt="2026-07-30T20:49:02.472" v="9839" actId="1076"/>
          <ac:picMkLst>
            <pc:docMk/>
            <pc:sldMk cId="3309116900" sldId="273"/>
            <ac:picMk id="7" creationId="{F5CB29A0-6AD9-8869-214E-282F1C992A1B}"/>
          </ac:picMkLst>
        </pc:picChg>
        <pc:picChg chg="add del mod">
          <ac:chgData name="Emilio Bustos" userId="cec5dabe-7892-42c1-ae8d-8b6aaa4aaebb" providerId="ADAL" clId="{0891A286-5655-4205-92C6-1480D800CE73}" dt="2026-07-30T20:47:54.276" v="9821" actId="21"/>
          <ac:picMkLst>
            <pc:docMk/>
            <pc:sldMk cId="3309116900" sldId="273"/>
            <ac:picMk id="9" creationId="{B99B1B1E-74B0-EA4E-FD3E-EFEC28C2C4B6}"/>
          </ac:picMkLst>
        </pc:picChg>
        <pc:picChg chg="del mod modCrop">
          <ac:chgData name="Emilio Bustos" userId="cec5dabe-7892-42c1-ae8d-8b6aaa4aaebb" providerId="ADAL" clId="{0891A286-5655-4205-92C6-1480D800CE73}" dt="2026-07-30T20:46:05.212" v="9799" actId="478"/>
          <ac:picMkLst>
            <pc:docMk/>
            <pc:sldMk cId="3309116900" sldId="273"/>
            <ac:picMk id="11" creationId="{73CB43EB-BEF3-4D6F-A6E0-FFB77D001D10}"/>
          </ac:picMkLst>
        </pc:picChg>
        <pc:picChg chg="add mod">
          <ac:chgData name="Emilio Bustos" userId="cec5dabe-7892-42c1-ae8d-8b6aaa4aaebb" providerId="ADAL" clId="{0891A286-5655-4205-92C6-1480D800CE73}" dt="2026-07-30T20:48:49.303" v="9837" actId="1076"/>
          <ac:picMkLst>
            <pc:docMk/>
            <pc:sldMk cId="3309116900" sldId="273"/>
            <ac:picMk id="12" creationId="{B565A0D7-8232-037B-53F8-577DBE5834D8}"/>
          </ac:picMkLst>
        </pc:picChg>
        <pc:picChg chg="mod modCrop">
          <ac:chgData name="Emilio Bustos" userId="cec5dabe-7892-42c1-ae8d-8b6aaa4aaebb" providerId="ADAL" clId="{0891A286-5655-4205-92C6-1480D800CE73}" dt="2026-07-30T20:48:54.125" v="9838" actId="1076"/>
          <ac:picMkLst>
            <pc:docMk/>
            <pc:sldMk cId="3309116900" sldId="273"/>
            <ac:picMk id="14" creationId="{7D553E9A-447D-41FC-A69A-CDD0852057B7}"/>
          </ac:picMkLst>
        </pc:picChg>
        <pc:picChg chg="del">
          <ac:chgData name="Emilio Bustos" userId="cec5dabe-7892-42c1-ae8d-8b6aaa4aaebb" providerId="ADAL" clId="{0891A286-5655-4205-92C6-1480D800CE73}" dt="2026-07-30T20:43:51.128" v="9684" actId="478"/>
          <ac:picMkLst>
            <pc:docMk/>
            <pc:sldMk cId="3309116900" sldId="273"/>
            <ac:picMk id="16" creationId="{C58A2F9A-1B79-4F0E-B127-012B537A0F25}"/>
          </ac:picMkLst>
        </pc:picChg>
      </pc:sldChg>
      <pc:sldChg chg="addSp delSp modSp mod modNotesTx">
        <pc:chgData name="Emilio Bustos" userId="cec5dabe-7892-42c1-ae8d-8b6aaa4aaebb" providerId="ADAL" clId="{0891A286-5655-4205-92C6-1480D800CE73}" dt="2026-07-30T20:12:54.473" v="7745" actId="1440"/>
        <pc:sldMkLst>
          <pc:docMk/>
          <pc:sldMk cId="2373607459" sldId="274"/>
        </pc:sldMkLst>
        <pc:spChg chg="mod">
          <ac:chgData name="Emilio Bustos" userId="cec5dabe-7892-42c1-ae8d-8b6aaa4aaebb" providerId="ADAL" clId="{0891A286-5655-4205-92C6-1480D800CE73}" dt="2026-07-15T22:53:56.998" v="594" actId="20577"/>
          <ac:spMkLst>
            <pc:docMk/>
            <pc:sldMk cId="2373607459" sldId="274"/>
            <ac:spMk id="4" creationId="{0CC93C63-777B-4F35-99B0-6B6BC1CB7187}"/>
          </ac:spMkLst>
        </pc:spChg>
        <pc:spChg chg="add mod">
          <ac:chgData name="Emilio Bustos" userId="cec5dabe-7892-42c1-ae8d-8b6aaa4aaebb" providerId="ADAL" clId="{0891A286-5655-4205-92C6-1480D800CE73}" dt="2026-07-15T22:53:37.442" v="586" actId="1076"/>
          <ac:spMkLst>
            <pc:docMk/>
            <pc:sldMk cId="2373607459" sldId="274"/>
            <ac:spMk id="7" creationId="{D54AAAF3-906F-840A-C2B5-9F886B2E9890}"/>
          </ac:spMkLst>
        </pc:spChg>
        <pc:spChg chg="add mod">
          <ac:chgData name="Emilio Bustos" userId="cec5dabe-7892-42c1-ae8d-8b6aaa4aaebb" providerId="ADAL" clId="{0891A286-5655-4205-92C6-1480D800CE73}" dt="2026-07-15T22:53:27.147" v="585" actId="1076"/>
          <ac:spMkLst>
            <pc:docMk/>
            <pc:sldMk cId="2373607459" sldId="274"/>
            <ac:spMk id="16" creationId="{FB870562-64DC-9321-1BD5-344F147ED6D6}"/>
          </ac:spMkLst>
        </pc:spChg>
        <pc:picChg chg="add mod">
          <ac:chgData name="Emilio Bustos" userId="cec5dabe-7892-42c1-ae8d-8b6aaa4aaebb" providerId="ADAL" clId="{0891A286-5655-4205-92C6-1480D800CE73}" dt="2026-07-30T20:12:54.473" v="7745" actId="1440"/>
          <ac:picMkLst>
            <pc:docMk/>
            <pc:sldMk cId="2373607459" sldId="274"/>
            <ac:picMk id="3" creationId="{8C1F8B5D-1BA5-681B-D518-4BC30999CDFA}"/>
          </ac:picMkLst>
        </pc:picChg>
        <pc:picChg chg="add del mod">
          <ac:chgData name="Emilio Bustos" userId="cec5dabe-7892-42c1-ae8d-8b6aaa4aaebb" providerId="ADAL" clId="{0891A286-5655-4205-92C6-1480D800CE73}" dt="2026-07-30T20:12:25.994" v="7743" actId="478"/>
          <ac:picMkLst>
            <pc:docMk/>
            <pc:sldMk cId="2373607459" sldId="274"/>
            <ac:picMk id="13" creationId="{F8F24F07-BE6F-37E1-01F2-EB7198E86687}"/>
          </ac:picMkLst>
        </pc:picChg>
      </pc:sldChg>
      <pc:sldChg chg="modSp mod">
        <pc:chgData name="Emilio Bustos" userId="cec5dabe-7892-42c1-ae8d-8b6aaa4aaebb" providerId="ADAL" clId="{0891A286-5655-4205-92C6-1480D800CE73}" dt="2026-07-30T21:40:55.187" v="10347" actId="20577"/>
        <pc:sldMkLst>
          <pc:docMk/>
          <pc:sldMk cId="3138870257" sldId="275"/>
        </pc:sldMkLst>
        <pc:spChg chg="mod">
          <ac:chgData name="Emilio Bustos" userId="cec5dabe-7892-42c1-ae8d-8b6aaa4aaebb" providerId="ADAL" clId="{0891A286-5655-4205-92C6-1480D800CE73}" dt="2026-07-30T21:40:55.187" v="10347" actId="20577"/>
          <ac:spMkLst>
            <pc:docMk/>
            <pc:sldMk cId="3138870257" sldId="275"/>
            <ac:spMk id="2" creationId="{FE876534-2DD4-41FC-95F6-4F5AB25329F8}"/>
          </ac:spMkLst>
        </pc:spChg>
        <pc:spChg chg="mod">
          <ac:chgData name="Emilio Bustos" userId="cec5dabe-7892-42c1-ae8d-8b6aaa4aaebb" providerId="ADAL" clId="{0891A286-5655-4205-92C6-1480D800CE73}" dt="2026-07-15T22:55:27.020" v="630" actId="20577"/>
          <ac:spMkLst>
            <pc:docMk/>
            <pc:sldMk cId="3138870257" sldId="275"/>
            <ac:spMk id="4" creationId="{781E3E34-A944-4A30-874E-230526ED4AF5}"/>
          </ac:spMkLst>
        </pc:spChg>
      </pc:sldChg>
      <pc:sldChg chg="addSp delSp modSp mod modNotesTx">
        <pc:chgData name="Emilio Bustos" userId="cec5dabe-7892-42c1-ae8d-8b6aaa4aaebb" providerId="ADAL" clId="{0891A286-5655-4205-92C6-1480D800CE73}" dt="2026-07-30T21:21:53.166" v="10151" actId="20577"/>
        <pc:sldMkLst>
          <pc:docMk/>
          <pc:sldMk cId="218979034" sldId="276"/>
        </pc:sldMkLst>
        <pc:spChg chg="mod">
          <ac:chgData name="Emilio Bustos" userId="cec5dabe-7892-42c1-ae8d-8b6aaa4aaebb" providerId="ADAL" clId="{0891A286-5655-4205-92C6-1480D800CE73}" dt="2026-07-30T17:56:01.466" v="2763" actId="1076"/>
          <ac:spMkLst>
            <pc:docMk/>
            <pc:sldMk cId="218979034" sldId="276"/>
            <ac:spMk id="2" creationId="{2F8487B1-9729-4298-90FB-548ED79AB63B}"/>
          </ac:spMkLst>
        </pc:spChg>
        <pc:spChg chg="mod">
          <ac:chgData name="Emilio Bustos" userId="cec5dabe-7892-42c1-ae8d-8b6aaa4aaebb" providerId="ADAL" clId="{0891A286-5655-4205-92C6-1480D800CE73}" dt="2026-07-30T16:14:04.973" v="1912" actId="20577"/>
          <ac:spMkLst>
            <pc:docMk/>
            <pc:sldMk cId="218979034" sldId="276"/>
            <ac:spMk id="3" creationId="{ADBF7F5A-73C1-43F5-A95E-D299F477BC7A}"/>
          </ac:spMkLst>
        </pc:spChg>
        <pc:spChg chg="mod">
          <ac:chgData name="Emilio Bustos" userId="cec5dabe-7892-42c1-ae8d-8b6aaa4aaebb" providerId="ADAL" clId="{0891A286-5655-4205-92C6-1480D800CE73}" dt="2026-07-15T22:54:22.340" v="604" actId="20577"/>
          <ac:spMkLst>
            <pc:docMk/>
            <pc:sldMk cId="218979034" sldId="276"/>
            <ac:spMk id="4" creationId="{07D5E294-7881-439B-B9C1-1F8AED4F90B7}"/>
          </ac:spMkLst>
        </pc:spChg>
        <pc:graphicFrameChg chg="add mod modGraphic">
          <ac:chgData name="Emilio Bustos" userId="cec5dabe-7892-42c1-ae8d-8b6aaa4aaebb" providerId="ADAL" clId="{0891A286-5655-4205-92C6-1480D800CE73}" dt="2026-07-30T21:20:54.743" v="10130" actId="20577"/>
          <ac:graphicFrameMkLst>
            <pc:docMk/>
            <pc:sldMk cId="218979034" sldId="276"/>
            <ac:graphicFrameMk id="6" creationId="{557B68AB-3F00-47E5-C7A8-C9BFD932B060}"/>
          </ac:graphicFrameMkLst>
        </pc:graphicFrameChg>
      </pc:sldChg>
      <pc:sldChg chg="modSp mod modNotesTx">
        <pc:chgData name="Emilio Bustos" userId="cec5dabe-7892-42c1-ae8d-8b6aaa4aaebb" providerId="ADAL" clId="{0891A286-5655-4205-92C6-1480D800CE73}" dt="2026-07-30T20:37:30.568" v="9443" actId="313"/>
        <pc:sldMkLst>
          <pc:docMk/>
          <pc:sldMk cId="2346709894" sldId="277"/>
        </pc:sldMkLst>
        <pc:spChg chg="mod">
          <ac:chgData name="Emilio Bustos" userId="cec5dabe-7892-42c1-ae8d-8b6aaa4aaebb" providerId="ADAL" clId="{0891A286-5655-4205-92C6-1480D800CE73}" dt="2026-07-15T22:55:08.968" v="622" actId="20577"/>
          <ac:spMkLst>
            <pc:docMk/>
            <pc:sldMk cId="2346709894" sldId="277"/>
            <ac:spMk id="4" creationId="{BFC78255-AA09-F458-343C-CCA67A7EA761}"/>
          </ac:spMkLst>
        </pc:spChg>
        <pc:spChg chg="mod">
          <ac:chgData name="Emilio Bustos" userId="cec5dabe-7892-42c1-ae8d-8b6aaa4aaebb" providerId="ADAL" clId="{0891A286-5655-4205-92C6-1480D800CE73}" dt="2026-07-30T20:27:28.619" v="8715" actId="255"/>
          <ac:spMkLst>
            <pc:docMk/>
            <pc:sldMk cId="2346709894" sldId="277"/>
            <ac:spMk id="8" creationId="{4B8FBA14-34DA-3BE3-036B-D7116C3D1DE0}"/>
          </ac:spMkLst>
        </pc:spChg>
        <pc:spChg chg="mod">
          <ac:chgData name="Emilio Bustos" userId="cec5dabe-7892-42c1-ae8d-8b6aaa4aaebb" providerId="ADAL" clId="{0891A286-5655-4205-92C6-1480D800CE73}" dt="2026-07-30T20:37:30.568" v="9443" actId="313"/>
          <ac:spMkLst>
            <pc:docMk/>
            <pc:sldMk cId="2346709894" sldId="277"/>
            <ac:spMk id="10" creationId="{2436584C-2432-7555-A889-9C1CD6951587}"/>
          </ac:spMkLst>
        </pc:spChg>
      </pc:sldChg>
      <pc:sldChg chg="addSp delSp modSp new mod modNotesTx">
        <pc:chgData name="Emilio Bustos" userId="cec5dabe-7892-42c1-ae8d-8b6aaa4aaebb" providerId="ADAL" clId="{0891A286-5655-4205-92C6-1480D800CE73}" dt="2026-07-30T19:36:45.884" v="5788" actId="478"/>
        <pc:sldMkLst>
          <pc:docMk/>
          <pc:sldMk cId="1553355582" sldId="278"/>
        </pc:sldMkLst>
        <pc:spChg chg="del">
          <ac:chgData name="Emilio Bustos" userId="cec5dabe-7892-42c1-ae8d-8b6aaa4aaebb" providerId="ADAL" clId="{0891A286-5655-4205-92C6-1480D800CE73}" dt="2026-07-30T18:29:19.696" v="3009" actId="3680"/>
          <ac:spMkLst>
            <pc:docMk/>
            <pc:sldMk cId="1553355582" sldId="278"/>
            <ac:spMk id="2" creationId="{03CEEDE8-9C12-D272-6DF4-74052681BD87}"/>
          </ac:spMkLst>
        </pc:spChg>
        <pc:spChg chg="mod">
          <ac:chgData name="Emilio Bustos" userId="cec5dabe-7892-42c1-ae8d-8b6aaa4aaebb" providerId="ADAL" clId="{0891A286-5655-4205-92C6-1480D800CE73}" dt="2026-07-30T18:28:54.337" v="3008" actId="20577"/>
          <ac:spMkLst>
            <pc:docMk/>
            <pc:sldMk cId="1553355582" sldId="278"/>
            <ac:spMk id="3" creationId="{3F00B281-581F-DE02-69C8-2EF353B57F65}"/>
          </ac:spMkLst>
        </pc:spChg>
        <pc:spChg chg="mod">
          <ac:chgData name="Emilio Bustos" userId="cec5dabe-7892-42c1-ae8d-8b6aaa4aaebb" providerId="ADAL" clId="{0891A286-5655-4205-92C6-1480D800CE73}" dt="2026-07-30T18:55:07.680" v="3630" actId="20577"/>
          <ac:spMkLst>
            <pc:docMk/>
            <pc:sldMk cId="1553355582" sldId="278"/>
            <ac:spMk id="4" creationId="{7C2D2F04-28C2-27CF-2340-A302862A2996}"/>
          </ac:spMkLst>
        </pc:spChg>
        <pc:spChg chg="add del mod">
          <ac:chgData name="Emilio Bustos" userId="cec5dabe-7892-42c1-ae8d-8b6aaa4aaebb" providerId="ADAL" clId="{0891A286-5655-4205-92C6-1480D800CE73}" dt="2026-07-30T19:36:45.884" v="5788" actId="478"/>
          <ac:spMkLst>
            <pc:docMk/>
            <pc:sldMk cId="1553355582" sldId="278"/>
            <ac:spMk id="8" creationId="{ACA0C7CA-40C2-8CA8-2CEC-5A007989D8A1}"/>
          </ac:spMkLst>
        </pc:spChg>
        <pc:graphicFrameChg chg="add mod ord modGraphic">
          <ac:chgData name="Emilio Bustos" userId="cec5dabe-7892-42c1-ae8d-8b6aaa4aaebb" providerId="ADAL" clId="{0891A286-5655-4205-92C6-1480D800CE73}" dt="2026-07-30T19:36:39.560" v="5787" actId="20577"/>
          <ac:graphicFrameMkLst>
            <pc:docMk/>
            <pc:sldMk cId="1553355582" sldId="278"/>
            <ac:graphicFrameMk id="6" creationId="{03BEC6FA-3593-51DE-B883-6B3A4C22DF1C}"/>
          </ac:graphicFrameMkLst>
        </pc:graphicFrameChg>
      </pc:sldChg>
      <pc:sldChg chg="addSp delSp modSp new del mod">
        <pc:chgData name="Emilio Bustos" userId="cec5dabe-7892-42c1-ae8d-8b6aaa4aaebb" providerId="ADAL" clId="{0891A286-5655-4205-92C6-1480D800CE73}" dt="2026-07-30T17:57:08.420" v="2833" actId="47"/>
        <pc:sldMkLst>
          <pc:docMk/>
          <pc:sldMk cId="3440074808" sldId="278"/>
        </pc:sldMkLst>
        <pc:spChg chg="add del mod">
          <ac:chgData name="Emilio Bustos" userId="cec5dabe-7892-42c1-ae8d-8b6aaa4aaebb" providerId="ADAL" clId="{0891A286-5655-4205-92C6-1480D800CE73}" dt="2026-07-30T17:51:29.239" v="2663"/>
          <ac:spMkLst>
            <pc:docMk/>
            <pc:sldMk cId="3440074808" sldId="278"/>
            <ac:spMk id="6" creationId="{9F181C5A-2912-2EA3-8C78-7114246C8E54}"/>
          </ac:spMkLst>
        </pc:spChg>
      </pc:sldChg>
      <pc:sldChg chg="addSp delSp modSp mod modNotesTx">
        <pc:chgData name="Emilio Bustos" userId="cec5dabe-7892-42c1-ae8d-8b6aaa4aaebb" providerId="ADAL" clId="{0891A286-5655-4205-92C6-1480D800CE73}" dt="2026-07-30T22:22:28.945" v="12248" actId="20577"/>
        <pc:sldMkLst>
          <pc:docMk/>
          <pc:sldMk cId="3734103792" sldId="279"/>
        </pc:sldMkLst>
        <pc:spChg chg="del">
          <ac:chgData name="Emilio Bustos" userId="cec5dabe-7892-42c1-ae8d-8b6aaa4aaebb" providerId="ADAL" clId="{0891A286-5655-4205-92C6-1480D800CE73}" dt="2026-07-30T22:12:08.146" v="11164" actId="3680"/>
          <ac:spMkLst>
            <pc:docMk/>
            <pc:sldMk cId="3734103792" sldId="279"/>
            <ac:spMk id="2" creationId="{3A29C21A-3F59-D81B-6E79-A52A7AE862D6}"/>
          </ac:spMkLst>
        </pc:spChg>
        <pc:graphicFrameChg chg="add mod ord modGraphic">
          <ac:chgData name="Emilio Bustos" userId="cec5dabe-7892-42c1-ae8d-8b6aaa4aaebb" providerId="ADAL" clId="{0891A286-5655-4205-92C6-1480D800CE73}" dt="2026-07-30T22:21:22.260" v="12071" actId="313"/>
          <ac:graphicFrameMkLst>
            <pc:docMk/>
            <pc:sldMk cId="3734103792" sldId="279"/>
            <ac:graphicFrameMk id="6" creationId="{63DADD35-0D60-9840-D135-67EC98920ECA}"/>
          </ac:graphicFrameMkLst>
        </pc:graphicFrameChg>
      </pc:sldChg>
    </pc:docChg>
  </pc:docChgLst>
  <pc:docChgLst>
    <pc:chgData name="Emilio Bustos" userId="S::ebustos@spokanetransit.com::cec5dabe-7892-42c1-ae8d-8b6aaa4aaebb" providerId="AD" clId="Web-{B121B087-4B1F-BB3C-3C39-89F134A11925}"/>
    <pc:docChg chg="mod modSld">
      <pc:chgData name="Emilio Bustos" userId="S::ebustos@spokanetransit.com::cec5dabe-7892-42c1-ae8d-8b6aaa4aaebb" providerId="AD" clId="Web-{B121B087-4B1F-BB3C-3C39-89F134A11925}" dt="2026-07-30T21:17:19.664" v="2"/>
      <pc:docMkLst>
        <pc:docMk/>
      </pc:docMkLst>
      <pc:sldChg chg="modSp modCm">
        <pc:chgData name="Emilio Bustos" userId="S::ebustos@spokanetransit.com::cec5dabe-7892-42c1-ae8d-8b6aaa4aaebb" providerId="AD" clId="Web-{B121B087-4B1F-BB3C-3C39-89F134A11925}" dt="2026-07-30T21:17:19.664" v="2"/>
        <pc:sldMkLst>
          <pc:docMk/>
          <pc:sldMk cId="1553355582" sldId="278"/>
        </pc:sldMkLst>
        <pc:graphicFrameChg chg="mod modGraphic">
          <ac:chgData name="Emilio Bustos" userId="S::ebustos@spokanetransit.com::cec5dabe-7892-42c1-ae8d-8b6aaa4aaebb" providerId="AD" clId="Web-{B121B087-4B1F-BB3C-3C39-89F134A11925}" dt="2026-07-30T21:17:19.664" v="2"/>
          <ac:graphicFrameMkLst>
            <pc:docMk/>
            <pc:sldMk cId="1553355582" sldId="278"/>
            <ac:graphicFrameMk id="6" creationId="{03BEC6FA-3593-51DE-B883-6B3A4C22DF1C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milio Bustos" userId="S::ebustos@spokanetransit.com::cec5dabe-7892-42c1-ae8d-8b6aaa4aaebb" providerId="AD" clId="Web-{B121B087-4B1F-BB3C-3C39-89F134A11925}" dt="2026-07-30T21:17:19.664" v="1"/>
              <pc2:cmMkLst xmlns:pc2="http://schemas.microsoft.com/office/powerpoint/2019/9/main/command">
                <pc:docMk/>
                <pc:sldMk cId="1553355582" sldId="278"/>
                <pc2:cmMk id="{DFB26F44-0CBE-4CF7-9AA3-7D4B34F942A6}"/>
              </pc2:cmMkLst>
            </pc226:cmChg>
          </p:ext>
        </pc:ext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Available Capital Match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Available Capital Funds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EFD-4FD2-8F72-EC854DFA562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BEFD-4FD2-8F72-EC854DFA56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EFD-4FD2-8F72-EC854DFA5625}"/>
              </c:ext>
            </c:extLst>
          </c:dPt>
          <c:dLbls>
            <c:dLbl>
              <c:idx val="0"/>
              <c:layout>
                <c:manualLayout>
                  <c:x val="-4.2843762314705928E-2"/>
                  <c:y val="0.188965427191526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84EC960-B637-4800-AAE5-46928D27E6D8}" type="VALUE">
                      <a:rPr lang="en-US" sz="1200">
                        <a:solidFill>
                          <a:schemeClr val="tx1"/>
                        </a:solidFill>
                      </a:rPr>
                      <a:pPr>
                        <a:defRPr sz="1200">
                          <a:ln>
                            <a:noFill/>
                          </a:ln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solidFill>
                  <a:srgbClr val="E7F0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ln>
                        <a:noFill/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EFD-4FD2-8F72-EC854DFA5625}"/>
                </c:ext>
              </c:extLst>
            </c:dLbl>
            <c:dLbl>
              <c:idx val="1"/>
              <c:layout>
                <c:manualLayout>
                  <c:x val="0.25653638172307691"/>
                  <c:y val="0.13883174242642782"/>
                </c:manualLayout>
              </c:layout>
              <c:spPr>
                <a:solidFill>
                  <a:srgbClr val="E7F0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EFD-4FD2-8F72-EC854DFA5625}"/>
                </c:ext>
              </c:extLst>
            </c:dLbl>
            <c:dLbl>
              <c:idx val="2"/>
              <c:layout>
                <c:manualLayout>
                  <c:x val="0.19868725224101544"/>
                  <c:y val="0.1272624305575587"/>
                </c:manualLayout>
              </c:layout>
              <c:spPr>
                <a:solidFill>
                  <a:srgbClr val="E7F0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EFD-4FD2-8F72-EC854DFA5625}"/>
                </c:ext>
              </c:extLst>
            </c:dLbl>
            <c:spPr>
              <a:solidFill>
                <a:srgbClr val="E7F0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80% Federal </c:v>
                </c:pt>
                <c:pt idx="1">
                  <c:v>5% STA Local</c:v>
                </c:pt>
                <c:pt idx="2">
                  <c:v>15% Applicant</c:v>
                </c:pt>
              </c:strCache>
            </c:strRef>
          </c:cat>
          <c:val>
            <c:numRef>
              <c:f>Sheet1!$B$2:$B$4</c:f>
              <c:numCache>
                <c:formatCode>"$"#,##0_);[Red]\("$"#,##0\)</c:formatCode>
                <c:ptCount val="3"/>
                <c:pt idx="0">
                  <c:v>397004</c:v>
                </c:pt>
                <c:pt idx="1">
                  <c:v>24813</c:v>
                </c:pt>
                <c:pt idx="2">
                  <c:v>74438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FD-4FD2-8F72-EC854DFA562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88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627089694719559"/>
          <c:y val="0.36977433768726115"/>
          <c:w val="0.25386413031191862"/>
          <c:h val="0.23675366930898414"/>
        </c:manualLayout>
      </c:layout>
      <c:overlay val="0"/>
      <c:spPr>
        <a:noFill/>
        <a:ln>
          <a:noFill/>
        </a:ln>
        <a:effectLst>
          <a:outerShdw blurRad="50800" dist="38100" dir="2700000" algn="tl" rotWithShape="0">
            <a:schemeClr val="tx1">
              <a:alpha val="40000"/>
            </a:schemeClr>
          </a:outerShdw>
        </a:effectLst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E7F0FF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0460751221999902E-2"/>
          <c:y val="0.22298193699431706"/>
          <c:w val="0.47620352402726218"/>
          <c:h val="0.6691702131213000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Available Operating Match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dk1">
                    <a:lumMod val="50000"/>
                    <a:lumOff val="50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DBC-426B-B05B-9CA76956DA7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DBC-426B-B05B-9CA76956DA7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DBC-426B-B05B-9CA76956DA78}"/>
              </c:ext>
            </c:extLst>
          </c:dPt>
          <c:dLbls>
            <c:dLbl>
              <c:idx val="0"/>
              <c:layout>
                <c:manualLayout>
                  <c:x val="6.6933146170976926E-2"/>
                  <c:y val="-2.69950610273609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84EC960-B637-4800-AAE5-46928D27E6D8}" type="VALUE">
                      <a:rPr lang="en-US" sz="1200">
                        <a:solidFill>
                          <a:schemeClr val="tx1"/>
                        </a:solidFill>
                      </a:rPr>
                      <a:pPr>
                        <a:defRPr sz="1200">
                          <a:ln>
                            <a:noFill/>
                          </a:ln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solidFill>
                  <a:srgbClr val="E7F0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ln>
                        <a:noFill/>
                      </a:ln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DBC-426B-B05B-9CA76956DA78}"/>
                </c:ext>
              </c:extLst>
            </c:dLbl>
            <c:dLbl>
              <c:idx val="1"/>
              <c:layout>
                <c:manualLayout>
                  <c:x val="0.17146095434841799"/>
                  <c:y val="-0.1542574915849198"/>
                </c:manualLayout>
              </c:layout>
              <c:spPr>
                <a:solidFill>
                  <a:srgbClr val="E7F0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BC-426B-B05B-9CA76956DA78}"/>
                </c:ext>
              </c:extLst>
            </c:dLbl>
            <c:dLbl>
              <c:idx val="2"/>
              <c:layout>
                <c:manualLayout>
                  <c:x val="0.28101826841211325"/>
                  <c:y val="0.11954955597831285"/>
                </c:manualLayout>
              </c:layout>
              <c:spPr>
                <a:solidFill>
                  <a:srgbClr val="E7F0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BC-426B-B05B-9CA76956DA78}"/>
                </c:ext>
              </c:extLst>
            </c:dLbl>
            <c:spPr>
              <a:solidFill>
                <a:srgbClr val="E7F0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50% Federal</c:v>
                </c:pt>
                <c:pt idx="1">
                  <c:v>35% STA Local</c:v>
                </c:pt>
                <c:pt idx="2">
                  <c:v>15% Applicant</c:v>
                </c:pt>
              </c:strCache>
            </c:strRef>
          </c:cat>
          <c:val>
            <c:numRef>
              <c:f>Sheet1!$B$2:$B$4</c:f>
              <c:numCache>
                <c:formatCode>"$"#,##0_);[Red]\("$"#,##0\)</c:formatCode>
                <c:ptCount val="3"/>
                <c:pt idx="0">
                  <c:v>324821</c:v>
                </c:pt>
                <c:pt idx="1">
                  <c:v>227375</c:v>
                </c:pt>
                <c:pt idx="2">
                  <c:v>97446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DBC-426B-B05B-9CA76956DA7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88"/>
        <c:holeSize val="50"/>
      </c:doughnut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3783661721042595"/>
          <c:y val="0.49318033095519709"/>
          <c:w val="0.3113919345846497"/>
          <c:h val="0.27531804220521411"/>
        </c:manualLayout>
      </c:layout>
      <c:overlay val="0"/>
      <c:spPr>
        <a:noFill/>
        <a:ln>
          <a:noFill/>
        </a:ln>
        <a:effectLst>
          <a:outerShdw blurRad="50800" dist="38100" dir="2700000" algn="tl" rotWithShape="0">
            <a:schemeClr val="tx1">
              <a:alpha val="40000"/>
            </a:schemeClr>
          </a:outerShdw>
        </a:effectLst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E7F0FF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138AFB-BDEB-4EF1-9A7B-BF4093711B25}" type="doc">
      <dgm:prSet loTypeId="urn:microsoft.com/office/officeart/2005/8/layout/chevron1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FCA838F4-8400-4B86-8F1B-0CB2A451A9BF}">
      <dgm:prSet phldrT="[Text]" phldr="0"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/>
            <a:t>STA Call for Projects</a:t>
          </a:r>
        </a:p>
      </dgm:t>
    </dgm:pt>
    <dgm:pt modelId="{C456B6C9-D943-4A29-BC15-3A9EDAE2A8DD}" type="parTrans" cxnId="{5718B77C-5C48-479E-9549-5C961C4D08F5}">
      <dgm:prSet/>
      <dgm:spPr/>
      <dgm:t>
        <a:bodyPr/>
        <a:lstStyle/>
        <a:p>
          <a:endParaRPr lang="en-US"/>
        </a:p>
      </dgm:t>
    </dgm:pt>
    <dgm:pt modelId="{E14FDE55-29D4-4D14-BA7A-5CA5D516763D}" type="sibTrans" cxnId="{5718B77C-5C48-479E-9549-5C961C4D08F5}">
      <dgm:prSet/>
      <dgm:spPr/>
      <dgm:t>
        <a:bodyPr/>
        <a:lstStyle/>
        <a:p>
          <a:endParaRPr lang="en-US"/>
        </a:p>
      </dgm:t>
    </dgm:pt>
    <dgm:pt modelId="{A52FB632-765A-4D3A-BA00-46804BB21903}">
      <dgm:prSet phldrT="[Text]" phldr="0"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/>
            <a:t>STA Funding Recommendation</a:t>
          </a:r>
        </a:p>
      </dgm:t>
    </dgm:pt>
    <dgm:pt modelId="{0DA07059-2FA9-48C8-A5D3-FB0D3D046F71}" type="parTrans" cxnId="{32D91137-4262-4700-818D-1F81BEEAF942}">
      <dgm:prSet/>
      <dgm:spPr/>
      <dgm:t>
        <a:bodyPr/>
        <a:lstStyle/>
        <a:p>
          <a:endParaRPr lang="en-US"/>
        </a:p>
      </dgm:t>
    </dgm:pt>
    <dgm:pt modelId="{98D5C3DF-88AA-4585-A798-62F4F8DED356}" type="sibTrans" cxnId="{32D91137-4262-4700-818D-1F81BEEAF942}">
      <dgm:prSet/>
      <dgm:spPr/>
      <dgm:t>
        <a:bodyPr/>
        <a:lstStyle/>
        <a:p>
          <a:endParaRPr lang="en-US"/>
        </a:p>
      </dgm:t>
    </dgm:pt>
    <dgm:pt modelId="{A0F5B0AC-28EB-4CD6-94E4-52C1569D0678}">
      <dgm:prSet phldrT="[Text]" phldr="0"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/>
            <a:t>Board Approval</a:t>
          </a:r>
        </a:p>
      </dgm:t>
    </dgm:pt>
    <dgm:pt modelId="{A1DBA693-F497-4248-9055-1F6447CE3A40}" type="parTrans" cxnId="{7A59676A-918E-4EF2-84D2-E057FABF4B0B}">
      <dgm:prSet/>
      <dgm:spPr/>
      <dgm:t>
        <a:bodyPr/>
        <a:lstStyle/>
        <a:p>
          <a:endParaRPr lang="en-US"/>
        </a:p>
      </dgm:t>
    </dgm:pt>
    <dgm:pt modelId="{FF8D9F13-14E4-48D0-AB2F-703539F9C380}" type="sibTrans" cxnId="{7A59676A-918E-4EF2-84D2-E057FABF4B0B}">
      <dgm:prSet/>
      <dgm:spPr/>
      <dgm:t>
        <a:bodyPr/>
        <a:lstStyle/>
        <a:p>
          <a:endParaRPr lang="en-US"/>
        </a:p>
      </dgm:t>
    </dgm:pt>
    <dgm:pt modelId="{A5D9ECD8-DD1E-428F-8CCD-6FD6FC5097E4}">
      <dgm:prSet phldrT="[Text]" phldr="0" custT="1"/>
      <dgm:spPr>
        <a:effectLst>
          <a:outerShdw blurRad="50800" dist="38100" dir="5400000" algn="t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/>
            <a:t>Agreement Execution &amp; Oversight</a:t>
          </a:r>
        </a:p>
      </dgm:t>
    </dgm:pt>
    <dgm:pt modelId="{C01A4AF3-1C08-4D22-99BC-6E052BD4C2B6}" type="parTrans" cxnId="{1B341B2D-732B-4944-A59F-258B5DC972A0}">
      <dgm:prSet/>
      <dgm:spPr/>
      <dgm:t>
        <a:bodyPr/>
        <a:lstStyle/>
        <a:p>
          <a:endParaRPr lang="en-US"/>
        </a:p>
      </dgm:t>
    </dgm:pt>
    <dgm:pt modelId="{07EF58F5-F6F8-40DE-9A7D-C13D98B0516C}" type="sibTrans" cxnId="{1B341B2D-732B-4944-A59F-258B5DC972A0}">
      <dgm:prSet/>
      <dgm:spPr/>
      <dgm:t>
        <a:bodyPr/>
        <a:lstStyle/>
        <a:p>
          <a:endParaRPr lang="en-US"/>
        </a:p>
      </dgm:t>
    </dgm:pt>
    <dgm:pt modelId="{AC832027-AD6C-4008-89E1-1103D4F020F4}" type="pres">
      <dgm:prSet presAssocID="{00138AFB-BDEB-4EF1-9A7B-BF4093711B25}" presName="Name0" presStyleCnt="0">
        <dgm:presLayoutVars>
          <dgm:dir/>
          <dgm:animLvl val="lvl"/>
          <dgm:resizeHandles val="exact"/>
        </dgm:presLayoutVars>
      </dgm:prSet>
      <dgm:spPr/>
    </dgm:pt>
    <dgm:pt modelId="{783E7B3E-A43D-4D40-AF07-3CF04E31C2A6}" type="pres">
      <dgm:prSet presAssocID="{FCA838F4-8400-4B86-8F1B-0CB2A451A9BF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C91924D-5B97-4295-8C60-3459196851C2}" type="pres">
      <dgm:prSet presAssocID="{E14FDE55-29D4-4D14-BA7A-5CA5D516763D}" presName="parTxOnlySpace" presStyleCnt="0"/>
      <dgm:spPr/>
    </dgm:pt>
    <dgm:pt modelId="{EF6D6A20-61FB-4604-A18C-660B86363EE2}" type="pres">
      <dgm:prSet presAssocID="{A52FB632-765A-4D3A-BA00-46804BB21903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30E15A6-0DA2-4219-83C9-37393BBFAEA2}" type="pres">
      <dgm:prSet presAssocID="{98D5C3DF-88AA-4585-A798-62F4F8DED356}" presName="parTxOnlySpace" presStyleCnt="0"/>
      <dgm:spPr/>
    </dgm:pt>
    <dgm:pt modelId="{01B56FD9-B803-41B9-B331-11C08F24A5B1}" type="pres">
      <dgm:prSet presAssocID="{A0F5B0AC-28EB-4CD6-94E4-52C1569D0678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ACD2390-F00D-411A-AC4B-2B806EBC006C}" type="pres">
      <dgm:prSet presAssocID="{FF8D9F13-14E4-48D0-AB2F-703539F9C380}" presName="parTxOnlySpace" presStyleCnt="0"/>
      <dgm:spPr/>
    </dgm:pt>
    <dgm:pt modelId="{169EDC2F-0644-438F-B32F-36C827B1FDC1}" type="pres">
      <dgm:prSet presAssocID="{A5D9ECD8-DD1E-428F-8CCD-6FD6FC5097E4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B341B2D-732B-4944-A59F-258B5DC972A0}" srcId="{00138AFB-BDEB-4EF1-9A7B-BF4093711B25}" destId="{A5D9ECD8-DD1E-428F-8CCD-6FD6FC5097E4}" srcOrd="3" destOrd="0" parTransId="{C01A4AF3-1C08-4D22-99BC-6E052BD4C2B6}" sibTransId="{07EF58F5-F6F8-40DE-9A7D-C13D98B0516C}"/>
    <dgm:cxn modelId="{32D91137-4262-4700-818D-1F81BEEAF942}" srcId="{00138AFB-BDEB-4EF1-9A7B-BF4093711B25}" destId="{A52FB632-765A-4D3A-BA00-46804BB21903}" srcOrd="1" destOrd="0" parTransId="{0DA07059-2FA9-48C8-A5D3-FB0D3D046F71}" sibTransId="{98D5C3DF-88AA-4585-A798-62F4F8DED356}"/>
    <dgm:cxn modelId="{E5B13944-A3D5-464F-9AA2-05703E86C04B}" type="presOf" srcId="{00138AFB-BDEB-4EF1-9A7B-BF4093711B25}" destId="{AC832027-AD6C-4008-89E1-1103D4F020F4}" srcOrd="0" destOrd="0" presId="urn:microsoft.com/office/officeart/2005/8/layout/chevron1"/>
    <dgm:cxn modelId="{1784DB44-AC93-4EBF-82D2-AF239CECD414}" type="presOf" srcId="{A0F5B0AC-28EB-4CD6-94E4-52C1569D0678}" destId="{01B56FD9-B803-41B9-B331-11C08F24A5B1}" srcOrd="0" destOrd="0" presId="urn:microsoft.com/office/officeart/2005/8/layout/chevron1"/>
    <dgm:cxn modelId="{55914468-A450-44E5-9070-166E3393DB4E}" type="presOf" srcId="{A52FB632-765A-4D3A-BA00-46804BB21903}" destId="{EF6D6A20-61FB-4604-A18C-660B86363EE2}" srcOrd="0" destOrd="0" presId="urn:microsoft.com/office/officeart/2005/8/layout/chevron1"/>
    <dgm:cxn modelId="{7A59676A-918E-4EF2-84D2-E057FABF4B0B}" srcId="{00138AFB-BDEB-4EF1-9A7B-BF4093711B25}" destId="{A0F5B0AC-28EB-4CD6-94E4-52C1569D0678}" srcOrd="2" destOrd="0" parTransId="{A1DBA693-F497-4248-9055-1F6447CE3A40}" sibTransId="{FF8D9F13-14E4-48D0-AB2F-703539F9C380}"/>
    <dgm:cxn modelId="{5718B77C-5C48-479E-9549-5C961C4D08F5}" srcId="{00138AFB-BDEB-4EF1-9A7B-BF4093711B25}" destId="{FCA838F4-8400-4B86-8F1B-0CB2A451A9BF}" srcOrd="0" destOrd="0" parTransId="{C456B6C9-D943-4A29-BC15-3A9EDAE2A8DD}" sibTransId="{E14FDE55-29D4-4D14-BA7A-5CA5D516763D}"/>
    <dgm:cxn modelId="{A30DD696-2F34-420F-8EAE-714B49E49C2F}" type="presOf" srcId="{FCA838F4-8400-4B86-8F1B-0CB2A451A9BF}" destId="{783E7B3E-A43D-4D40-AF07-3CF04E31C2A6}" srcOrd="0" destOrd="0" presId="urn:microsoft.com/office/officeart/2005/8/layout/chevron1"/>
    <dgm:cxn modelId="{44CC9DF3-C374-4F13-B0D3-16EEB25FFEB9}" type="presOf" srcId="{A5D9ECD8-DD1E-428F-8CCD-6FD6FC5097E4}" destId="{169EDC2F-0644-438F-B32F-36C827B1FDC1}" srcOrd="0" destOrd="0" presId="urn:microsoft.com/office/officeart/2005/8/layout/chevron1"/>
    <dgm:cxn modelId="{66F6FD7A-19C5-494D-B2C6-D1B60929562A}" type="presParOf" srcId="{AC832027-AD6C-4008-89E1-1103D4F020F4}" destId="{783E7B3E-A43D-4D40-AF07-3CF04E31C2A6}" srcOrd="0" destOrd="0" presId="urn:microsoft.com/office/officeart/2005/8/layout/chevron1"/>
    <dgm:cxn modelId="{5F41F8FD-12A4-45F6-BF8E-CC5EF1958553}" type="presParOf" srcId="{AC832027-AD6C-4008-89E1-1103D4F020F4}" destId="{3C91924D-5B97-4295-8C60-3459196851C2}" srcOrd="1" destOrd="0" presId="urn:microsoft.com/office/officeart/2005/8/layout/chevron1"/>
    <dgm:cxn modelId="{8679278D-5A86-4241-B505-3BC3A8786071}" type="presParOf" srcId="{AC832027-AD6C-4008-89E1-1103D4F020F4}" destId="{EF6D6A20-61FB-4604-A18C-660B86363EE2}" srcOrd="2" destOrd="0" presId="urn:microsoft.com/office/officeart/2005/8/layout/chevron1"/>
    <dgm:cxn modelId="{A95E3FE6-E3A7-4F93-A686-B368BAFDD25F}" type="presParOf" srcId="{AC832027-AD6C-4008-89E1-1103D4F020F4}" destId="{130E15A6-0DA2-4219-83C9-37393BBFAEA2}" srcOrd="3" destOrd="0" presId="urn:microsoft.com/office/officeart/2005/8/layout/chevron1"/>
    <dgm:cxn modelId="{12BBB672-7562-41F0-86AD-5083FE7D9B5A}" type="presParOf" srcId="{AC832027-AD6C-4008-89E1-1103D4F020F4}" destId="{01B56FD9-B803-41B9-B331-11C08F24A5B1}" srcOrd="4" destOrd="0" presId="urn:microsoft.com/office/officeart/2005/8/layout/chevron1"/>
    <dgm:cxn modelId="{1DB13F24-A3C8-474E-AC70-A74C3993535D}" type="presParOf" srcId="{AC832027-AD6C-4008-89E1-1103D4F020F4}" destId="{9ACD2390-F00D-411A-AC4B-2B806EBC006C}" srcOrd="5" destOrd="0" presId="urn:microsoft.com/office/officeart/2005/8/layout/chevron1"/>
    <dgm:cxn modelId="{6C0FCD5F-E4E0-4BE1-A0B1-0B8A8240AD82}" type="presParOf" srcId="{AC832027-AD6C-4008-89E1-1103D4F020F4}" destId="{169EDC2F-0644-438F-B32F-36C827B1FDC1}" srcOrd="6" destOrd="0" presId="urn:microsoft.com/office/officeart/2005/8/layout/chevron1"/>
  </dgm:cxnLst>
  <dgm:bg>
    <a:effectLst>
      <a:outerShdw blurRad="50800" dist="38100" dir="8100000" algn="tr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3E7B3E-A43D-4D40-AF07-3CF04E31C2A6}">
      <dsp:nvSpPr>
        <dsp:cNvPr id="0" name=""/>
        <dsp:cNvSpPr/>
      </dsp:nvSpPr>
      <dsp:spPr>
        <a:xfrm>
          <a:off x="4877" y="0"/>
          <a:ext cx="2839417" cy="78377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STA Call for Projects</a:t>
          </a:r>
        </a:p>
      </dsp:txBody>
      <dsp:txXfrm>
        <a:off x="396763" y="0"/>
        <a:ext cx="2055645" cy="783772"/>
      </dsp:txXfrm>
    </dsp:sp>
    <dsp:sp modelId="{EF6D6A20-61FB-4604-A18C-660B86363EE2}">
      <dsp:nvSpPr>
        <dsp:cNvPr id="0" name=""/>
        <dsp:cNvSpPr/>
      </dsp:nvSpPr>
      <dsp:spPr>
        <a:xfrm>
          <a:off x="2560353" y="0"/>
          <a:ext cx="2839417" cy="78377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STA Funding Recommendation</a:t>
          </a:r>
        </a:p>
      </dsp:txBody>
      <dsp:txXfrm>
        <a:off x="2952239" y="0"/>
        <a:ext cx="2055645" cy="783772"/>
      </dsp:txXfrm>
    </dsp:sp>
    <dsp:sp modelId="{01B56FD9-B803-41B9-B331-11C08F24A5B1}">
      <dsp:nvSpPr>
        <dsp:cNvPr id="0" name=""/>
        <dsp:cNvSpPr/>
      </dsp:nvSpPr>
      <dsp:spPr>
        <a:xfrm>
          <a:off x="5115829" y="0"/>
          <a:ext cx="2839417" cy="78377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Board Approval</a:t>
          </a:r>
        </a:p>
      </dsp:txBody>
      <dsp:txXfrm>
        <a:off x="5507715" y="0"/>
        <a:ext cx="2055645" cy="783772"/>
      </dsp:txXfrm>
    </dsp:sp>
    <dsp:sp modelId="{169EDC2F-0644-438F-B32F-36C827B1FDC1}">
      <dsp:nvSpPr>
        <dsp:cNvPr id="0" name=""/>
        <dsp:cNvSpPr/>
      </dsp:nvSpPr>
      <dsp:spPr>
        <a:xfrm>
          <a:off x="7671304" y="0"/>
          <a:ext cx="2839417" cy="783772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Agreement Execution &amp; Oversight</a:t>
          </a:r>
        </a:p>
      </dsp:txBody>
      <dsp:txXfrm>
        <a:off x="8063190" y="0"/>
        <a:ext cx="2055645" cy="783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48711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0"/>
            <a:ext cx="4002299" cy="348711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43BE311-D33D-4145-B446-CDB49D83AD6D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33650" y="868363"/>
            <a:ext cx="4168775" cy="2346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44723"/>
            <a:ext cx="7388860" cy="2736593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01365"/>
            <a:ext cx="4002299" cy="34871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6601365"/>
            <a:ext cx="4002299" cy="348710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A224BAEB-5A3C-401A-88D2-0778246C2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0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61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68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24916">
              <a:buFont typeface="Arial" panose="020B0604020202020204" pitchFamily="34" charset="0"/>
              <a:buNone/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452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0A369-8D3F-371B-F0EA-B32216D44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B66BEE-DDD9-16FC-3EA1-9973BB3F2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DBEE1B-A016-3644-0F12-B39C47430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24916">
              <a:buFont typeface="Arial" panose="020B0604020202020204" pitchFamily="34" charset="0"/>
              <a:buNone/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E1B1BE-C9E3-86C4-9B36-DDBB80701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97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35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737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55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16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422" indent="-173422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33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4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89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5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85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833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68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47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911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24BAEB-5A3C-401A-88D2-0778246C20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035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TA Logo">
            <a:extLst>
              <a:ext uri="{FF2B5EF4-FFF2-40B4-BE49-F238E27FC236}">
                <a16:creationId xmlns:a16="http://schemas.microsoft.com/office/drawing/2014/main" id="{E0C8563D-5EBA-1344-92CF-A14A79DFD5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8" y="761289"/>
            <a:ext cx="2777407" cy="69990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3B9E599-0B9D-0346-92E7-3F9FB6A842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3105" y="1482811"/>
            <a:ext cx="5248895" cy="53751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E7C013D-6DCE-2941-93E7-6AE85B1E64D5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rgbClr val="004C99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2D721-494B-CC45-988B-0C3BDB9BB673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B6879F1-DC59-514C-8DCD-897468F7A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8" y="2087960"/>
            <a:ext cx="5993874" cy="1892268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0BE1F78B-E7B6-354A-9564-E76D0331B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5358" y="4179149"/>
            <a:ext cx="5993874" cy="165576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STA Logo">
            <a:extLst>
              <a:ext uri="{FF2B5EF4-FFF2-40B4-BE49-F238E27FC236}">
                <a16:creationId xmlns:a16="http://schemas.microsoft.com/office/drawing/2014/main" id="{1935343F-16F5-4D46-8DDD-AEAA2B5703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8" y="761289"/>
            <a:ext cx="2777407" cy="699906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31F2C4B2-C892-A148-B1A0-1C400F9D91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3105" y="1482811"/>
            <a:ext cx="5248895" cy="53751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2C2AE1F-D111-D345-A228-3946041E2691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rgbClr val="004C99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4BB1D9-D820-AA4E-8AC4-789CF18976E1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</p:spTree>
    <p:extLst>
      <p:ext uri="{BB962C8B-B14F-4D97-AF65-F5344CB8AC3E}">
        <p14:creationId xmlns:p14="http://schemas.microsoft.com/office/powerpoint/2010/main" val="1046346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F75FF-E16B-B747-9B15-454AA17A4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BB7DD5-243D-E749-9609-9F4271353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BC400-652C-E044-8D03-03EC6B78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716422FF-4B8E-DD47-9534-D21E22F50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E591F2A-F129-244C-8F04-7E1AD2AC0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47007C9-EB2F-204C-923B-43E26BEC5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5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61012-3192-824F-9A4F-6B78B1140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10481-A62B-0140-92AD-FD0002BD4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3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A30B2-A6F8-1246-A1FD-ED239D3AC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0434D-C268-A142-8A20-515C403D81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3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48824E-D8DE-2A47-B560-06020AF3C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D8EC32A5-C72C-5846-B705-A18F9F346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18C935DD-1515-F342-8791-A86506EE5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64D24C0-5C09-5146-9E4D-2E556AA0C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100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C9D85-DEBA-4948-B2AD-381751563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A34A2-84D7-F04A-AA84-E4A06E8F8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C9DFC-242C-DD48-80E8-1B24C6062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2075A61-54D7-5241-A396-811935F1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B417177-F927-ED47-8BED-362354488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73B3F2D-96DD-3847-B6E0-6DDB7AFAB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88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85200-9D32-9247-87DD-B2289C55B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EC8A7C-91FD-C048-93F0-6603A8FAE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8DB87C-3AB8-5340-AAD8-0A30F9152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6002B2A-97EA-F04D-8231-56CEF357D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22D8201-E314-8F4A-A6E4-ABEFEB6BA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98A71EF-E78E-2A48-B29A-368E7C81E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4317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739E0D0-EFD9-8A47-B191-52A08394F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557CA16-86BF-BB40-9204-CC318C79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31D4342-E414-D144-8573-727D21A1F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F12BF7C-176C-5C4F-94D3-292F211D5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C9ABBF0-4705-F34D-A883-3A16E26BF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BCDE1-60EE-4540-A03A-6B588D434101}"/>
              </a:ext>
            </a:extLst>
          </p:cNvPr>
          <p:cNvSpPr>
            <a:spLocks noGrp="1" noChangeAspect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6803472-D4D7-9D49-B3FF-B84A4C7B7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A0A2F29-4B10-624E-8573-B0444EE79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21CEDBE-7A7A-6647-B7CB-3C49CD91A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09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ue Title and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407E7BE-B7F1-A34E-9181-3318642438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1D75A9D-959C-2342-B4F3-869D55DE9D5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0DE6E48-844C-ED45-9443-A164B45E19D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553C004-8932-8543-A528-6F16954392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08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lue Two Cont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F75FF-E16B-B747-9B15-454AA17A41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BB7DD5-243D-E749-9609-9F4271353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BC400-652C-E044-8D03-03EC6B78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AA1454D-9478-FC48-B03F-FAC643743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EEC3C96-E578-4E47-A6B0-8A643DB89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C7CEB18-6605-D24C-8424-B7D5F6369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85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Blue Comparis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61012-3192-824F-9A4F-6B78B1140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10481-A62B-0140-92AD-FD0002BD4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A30B2-A6F8-1246-A1FD-ED239D3AC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0434D-C268-A142-8A20-515C403D81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48824E-D8DE-2A47-B560-06020AF3C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3A5563B-220C-4C4D-8AD6-653FC18FF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40CC8A18-F203-8F44-8333-475187DCB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319DFCD-3A9B-6B4E-A956-E63EB16F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673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lue Content with Cap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C9D85-DEBA-4948-B2AD-381751563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A34A2-84D7-F04A-AA84-E4A06E8F8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C9DFC-242C-DD48-80E8-1B24C6062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C5979D0E-D8AB-7F43-B38F-CAC924564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854A2B7-03AB-0D45-98FD-8B8B2B3B3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DBD205A-C5C8-5046-95D4-4042279F9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Lt Blu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F8147C-7739-2E48-AF31-9970B929D1D1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rgbClr val="004C99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26B15505-8D7D-2D47-8749-8546F0C6C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8892" y="2087960"/>
            <a:ext cx="5993874" cy="1892268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5FAE574D-84B1-6145-8395-727C16C82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8892" y="4179149"/>
            <a:ext cx="5993874" cy="165576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F836178-BD84-F148-AC4C-69CEAAFC33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3905250" cy="646167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7" name="Picture 6" descr="STA Logo">
            <a:extLst>
              <a:ext uri="{FF2B5EF4-FFF2-40B4-BE49-F238E27FC236}">
                <a16:creationId xmlns:a16="http://schemas.microsoft.com/office/drawing/2014/main" id="{61227BB0-8777-814E-AE1D-06BD70FDCF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522" y="761289"/>
            <a:ext cx="2777407" cy="6999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FA907F-188A-F34C-B28D-C8442A02B9BA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949FE2-739D-4C48-8933-909B2B29DABE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rgbClr val="004C99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TA Logo">
            <a:extLst>
              <a:ext uri="{FF2B5EF4-FFF2-40B4-BE49-F238E27FC236}">
                <a16:creationId xmlns:a16="http://schemas.microsoft.com/office/drawing/2014/main" id="{0B944F25-13CE-674B-A547-3EF38069392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522" y="761289"/>
            <a:ext cx="2777407" cy="69990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1660F09-D70F-7547-B93B-1B77EDF086CA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</p:spTree>
    <p:extLst>
      <p:ext uri="{BB962C8B-B14F-4D97-AF65-F5344CB8AC3E}">
        <p14:creationId xmlns:p14="http://schemas.microsoft.com/office/powerpoint/2010/main" val="337916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lue Picture with Cap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85200-9D32-9247-87DD-B2289C55B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EC8A7C-91FD-C048-93F0-6603A8FAE5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8DB87C-3AB8-5340-AAD8-0A30F9152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717747D-D9EC-A046-8AE0-CAF3C2931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66CEF60-6078-4E4E-82E5-DCDEDBDF8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66C205C-083A-544E-A968-A3EB713B1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367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5116"/>
            <a:ext cx="5362903" cy="1528965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407E7BE-B7F1-A34E-9181-3318642438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"/>
            <a:ext cx="12192001" cy="457199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10400" y="4734856"/>
            <a:ext cx="4343400" cy="1529309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52D060-0F31-4246-A426-4D4184D5B89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E83264-3C4B-A043-B15C-7B4244F1BD6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</a:rPr>
              <a:t>2026 Section 5310 Call for Projects Informational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148F93-4C70-2045-98E3-3E56E6BDE97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C25E343-9026-F547-BAC6-461C79E57C44}" type="slidenum">
              <a:rPr lang="en-US" smtClean="0"/>
              <a:pPr/>
              <a:t>‹#›</a:t>
            </a:fld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1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11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4B771DF-2FCA-E144-883F-12A22D764BF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2194560"/>
            <a:ext cx="4076699" cy="244856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328" y="816259"/>
            <a:ext cx="5362903" cy="1205581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407E7BE-B7F1-A34E-9181-3318642438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-72734"/>
            <a:ext cx="4076702" cy="235711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13328" y="2468879"/>
            <a:ext cx="5362902" cy="3505659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DF449AA1-AB38-5747-9FC2-DA9742699D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1" y="4572000"/>
            <a:ext cx="4076701" cy="235712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A81657-681D-6B44-8866-6F1D2A8FD1D4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6123E-F7C7-F24C-A5C3-9A3F77B29825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</a:rPr>
              <a:t>2026 Section 5310 Call for Projects Informational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1B988-3212-0442-A783-72CFF5FD770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7C25E343-9026-F547-BAC6-461C79E57C44}" type="slidenum">
              <a:rPr lang="en-US" smtClean="0"/>
              <a:pPr/>
              <a:t>‹#›</a:t>
            </a:fld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01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8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4B771DF-2FCA-E144-883F-12A22D764BF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07669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328" y="816259"/>
            <a:ext cx="5362903" cy="1205581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13328" y="2468879"/>
            <a:ext cx="5362902" cy="3505659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FD436C-7506-8849-A536-BC0BE72F81FD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6D0E2-3BA5-8145-AF70-871AFCC765E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</a:rPr>
              <a:t>2026 Section 5310 Call for Projects Informational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41A58-9B47-F541-A347-EF3C5969A06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7C25E343-9026-F547-BAC6-461C79E57C44}" type="slidenum">
              <a:rPr lang="en-US" smtClean="0"/>
              <a:pPr/>
              <a:t>‹#›</a:t>
            </a:fld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3702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8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88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4B771DF-2FCA-E144-883F-12A22D764BF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5300" y="2194560"/>
            <a:ext cx="4076699" cy="244856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250" y="816259"/>
            <a:ext cx="5362903" cy="1205581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407E7BE-B7F1-A34E-9181-3318642438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5298" y="-72734"/>
            <a:ext cx="4076702" cy="235711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95250" y="2468879"/>
            <a:ext cx="5362902" cy="3505659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E133E60-1E88-1C47-BB54-9FBACD4C62B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109349" y="6491260"/>
            <a:ext cx="1368162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F54C85F-9FC6-204D-8662-797FEC91EEC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477511" y="6491260"/>
            <a:ext cx="4641456" cy="365125"/>
          </a:xfrm>
        </p:spPr>
        <p:txBody>
          <a:bodyPr/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</a:rPr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FB5D4AC-62A1-D542-AD9C-7BBD74FED51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53686" y="6491260"/>
            <a:ext cx="655663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7C25E343-9026-F547-BAC6-461C79E57C44}" type="slidenum">
              <a:rPr lang="en-US" smtClean="0"/>
              <a:pPr algn="l"/>
              <a:t>‹#›</a:t>
            </a:fld>
            <a:endParaRPr lang="en-US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DF449AA1-AB38-5747-9FC2-DA9742699D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15299" y="4571999"/>
            <a:ext cx="4076701" cy="228438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24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8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88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4B771DF-2FCA-E144-883F-12A22D764BF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5300" y="0"/>
            <a:ext cx="407669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250" y="816259"/>
            <a:ext cx="5362903" cy="1205581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95250" y="2468879"/>
            <a:ext cx="5362902" cy="3505659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10">
            <a:extLst>
              <a:ext uri="{FF2B5EF4-FFF2-40B4-BE49-F238E27FC236}">
                <a16:creationId xmlns:a16="http://schemas.microsoft.com/office/drawing/2014/main" id="{9BCB1E81-F29E-7F47-89FC-E4823D60DEE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109349" y="6491260"/>
            <a:ext cx="1368162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endParaRPr lang="en-US"/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9A8339FE-F8E9-454F-8146-DAE4FFA0247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477511" y="6491260"/>
            <a:ext cx="4641456" cy="365125"/>
          </a:xfrm>
        </p:spPr>
        <p:txBody>
          <a:bodyPr/>
          <a:lstStyle/>
          <a:p>
            <a:r>
              <a:rPr lang="en-US">
                <a:solidFill>
                  <a:schemeClr val="bg1">
                    <a:lumMod val="50000"/>
                  </a:schemeClr>
                </a:solidFill>
              </a:rPr>
              <a:t>2026 Section 5310 Call for Projects Informational Meeting</a:t>
            </a:r>
          </a:p>
        </p:txBody>
      </p:sp>
      <p:sp>
        <p:nvSpPr>
          <p:cNvPr id="18" name="Slide Number Placeholder 12">
            <a:extLst>
              <a:ext uri="{FF2B5EF4-FFF2-40B4-BE49-F238E27FC236}">
                <a16:creationId xmlns:a16="http://schemas.microsoft.com/office/drawing/2014/main" id="{D255388F-D5B3-0B4C-8BF3-BA21E09E244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53686" y="6491260"/>
            <a:ext cx="655663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7C25E343-9026-F547-BAC6-461C79E57C44}" type="slidenum">
              <a:rPr lang="en-US" smtClean="0"/>
              <a:pPr algn="l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53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8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88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hoto BG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C5DCBF-38B7-994A-93CA-413B61F112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6413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CF59C-ED74-784B-84DB-2A4022EA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4709"/>
            <a:ext cx="8052141" cy="886397"/>
          </a:xfrm>
          <a:solidFill>
            <a:schemeClr val="tx1">
              <a:alpha val="60000"/>
            </a:schemeClr>
          </a:solidFill>
        </p:spPr>
        <p:txBody>
          <a:bodyPr wrap="none" lIns="1005840" tIns="182880" rIns="91440" bIns="9144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03524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hoto BG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C5DCBF-38B7-994A-93CA-413B61F112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6413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CF59C-ED74-784B-84DB-2A4022EA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3" y="5365494"/>
            <a:ext cx="7959807" cy="886397"/>
          </a:xfrm>
          <a:solidFill>
            <a:schemeClr val="tx1">
              <a:alpha val="60000"/>
            </a:schemeClr>
          </a:solidFill>
        </p:spPr>
        <p:txBody>
          <a:bodyPr wrap="none" lIns="91440" tIns="182880" rIns="1005840" bIns="91440">
            <a:spAutoFit/>
          </a:bodyPr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89588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35116"/>
            <a:ext cx="5362903" cy="1528965"/>
          </a:xfrm>
        </p:spPr>
        <p:txBody>
          <a:bodyPr anchor="t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407E7BE-B7F1-A34E-9181-3318642438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1"/>
            <a:ext cx="12192001" cy="457199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10400" y="4734856"/>
            <a:ext cx="4343400" cy="152930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615D9F-E701-A849-9D77-2B0ADBB36FB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E11CD-54B1-9B49-97A4-C935360DB03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2026 Section 5310 Call for Projects Informational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01FAA-99B0-4B44-9B64-BA6681891D0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25E343-9026-F547-BAC6-461C79E57C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04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11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4B771DF-2FCA-E144-883F-12A22D764BF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2194560"/>
            <a:ext cx="4076699" cy="244856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328" y="816259"/>
            <a:ext cx="5362903" cy="1205581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407E7BE-B7F1-A34E-9181-3318642438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" y="-72734"/>
            <a:ext cx="4076702" cy="235711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13328" y="2468879"/>
            <a:ext cx="5362902" cy="350565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DF449AA1-AB38-5747-9FC2-DA9742699D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1" y="4572000"/>
            <a:ext cx="4076701" cy="235712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DD1E9E-BD13-5843-8C61-8241C00788CF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74FEB-1189-1F47-9E2F-A50DAAD887D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2026 Section 5310 Call for Projects Informational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22BE6-5FD9-CB46-9D2A-1023B5EA2EF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25E343-9026-F547-BAC6-461C79E57C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17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8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k Blue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26B15505-8D7D-2D47-8749-8546F0C6C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8892" y="2087960"/>
            <a:ext cx="5993874" cy="1892268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5FAE574D-84B1-6145-8395-727C16C82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8892" y="4179149"/>
            <a:ext cx="5993874" cy="165576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STA Logo">
            <a:extLst>
              <a:ext uri="{FF2B5EF4-FFF2-40B4-BE49-F238E27FC236}">
                <a16:creationId xmlns:a16="http://schemas.microsoft.com/office/drawing/2014/main" id="{61227BB0-8777-814E-AE1D-06BD70FDCF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522" y="761289"/>
            <a:ext cx="2777407" cy="6999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3425825-A8C0-334E-B450-D58FC879562B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CFE5A2-AF12-4141-9EEC-9C7C025210D1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E0C1AF88-886A-0A41-BD02-04B828B76C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3905250" cy="646167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8" name="Picture 7" descr="STA Logo">
            <a:extLst>
              <a:ext uri="{FF2B5EF4-FFF2-40B4-BE49-F238E27FC236}">
                <a16:creationId xmlns:a16="http://schemas.microsoft.com/office/drawing/2014/main" id="{5295753B-4DAB-7947-A171-F557308252D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522" y="761289"/>
            <a:ext cx="2777407" cy="699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9E95E1-E848-0845-8259-95AC9F7A17B4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CB0301-93B3-F248-BD6B-022A70EE7E69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</p:spTree>
    <p:extLst>
      <p:ext uri="{BB962C8B-B14F-4D97-AF65-F5344CB8AC3E}">
        <p14:creationId xmlns:p14="http://schemas.microsoft.com/office/powerpoint/2010/main" val="5931652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4B771DF-2FCA-E144-883F-12A22D764BF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0"/>
            <a:ext cx="407669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328" y="816259"/>
            <a:ext cx="5362903" cy="1205581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13328" y="2468879"/>
            <a:ext cx="5362902" cy="350565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72DFB-F339-8C4D-A149-4C4478BDDDD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B6708-0A3B-1B42-BC00-93AD9D938815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2026 Section 5310 Call for Projects Informational Meeting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C959C-DABE-324E-AC6A-25EF6F6E1C7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C25E343-9026-F547-BAC6-461C79E57C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51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8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8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4B771DF-2FCA-E144-883F-12A22D764BF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5300" y="2194560"/>
            <a:ext cx="4076699" cy="244856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250" y="816259"/>
            <a:ext cx="5362903" cy="1205581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407E7BE-B7F1-A34E-9181-3318642438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5298" y="-72734"/>
            <a:ext cx="4076702" cy="2357119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95250" y="2468879"/>
            <a:ext cx="5362902" cy="350565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E133E60-1E88-1C47-BB54-9FBACD4C62B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109349" y="6491260"/>
            <a:ext cx="136816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CF54C85F-9FC6-204D-8662-797FEC91EEC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477511" y="6491260"/>
            <a:ext cx="46414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2026 Section 5310 Call for Projects Informational Meeting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FB5D4AC-62A1-D542-AD9C-7BBD74FED51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53686" y="6491260"/>
            <a:ext cx="655663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7C25E343-9026-F547-BAC6-461C79E57C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DF449AA1-AB38-5747-9FC2-DA9742699D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15299" y="4571999"/>
            <a:ext cx="4076701" cy="228438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78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8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88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Phot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74B771DF-2FCA-E144-883F-12A22D764BF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15300" y="0"/>
            <a:ext cx="407669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250" y="816259"/>
            <a:ext cx="5362903" cy="1205581"/>
          </a:xfrm>
        </p:spPr>
        <p:txBody>
          <a:bodyPr anchor="ctr" anchorCtr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A01E5-CC0C-7545-BB40-5AC95931F5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95250" y="2468879"/>
            <a:ext cx="5362902" cy="350565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Date Placeholder 10">
            <a:extLst>
              <a:ext uri="{FF2B5EF4-FFF2-40B4-BE49-F238E27FC236}">
                <a16:creationId xmlns:a16="http://schemas.microsoft.com/office/drawing/2014/main" id="{9BCB1E81-F29E-7F47-89FC-E4823D60DEE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1109349" y="6491260"/>
            <a:ext cx="136816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7" name="Footer Placeholder 11">
            <a:extLst>
              <a:ext uri="{FF2B5EF4-FFF2-40B4-BE49-F238E27FC236}">
                <a16:creationId xmlns:a16="http://schemas.microsoft.com/office/drawing/2014/main" id="{9A8339FE-F8E9-454F-8146-DAE4FFA0247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477511" y="6491260"/>
            <a:ext cx="46414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2026 Section 5310 Call for Projects Informational Meeting</a:t>
            </a:r>
          </a:p>
        </p:txBody>
      </p:sp>
      <p:sp>
        <p:nvSpPr>
          <p:cNvPr id="18" name="Slide Number Placeholder 12">
            <a:extLst>
              <a:ext uri="{FF2B5EF4-FFF2-40B4-BE49-F238E27FC236}">
                <a16:creationId xmlns:a16="http://schemas.microsoft.com/office/drawing/2014/main" id="{D255388F-D5B3-0B4C-8BF3-BA21E09E2442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53686" y="6491260"/>
            <a:ext cx="655663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7C25E343-9026-F547-BAC6-461C79E57C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56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8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8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hoto BG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C5DCBF-38B7-994A-93CA-413B61F112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6413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CF59C-ED74-784B-84DB-2A4022EA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4709"/>
            <a:ext cx="8052141" cy="886397"/>
          </a:xfrm>
          <a:solidFill>
            <a:schemeClr val="tx1">
              <a:alpha val="60000"/>
            </a:schemeClr>
          </a:solidFill>
        </p:spPr>
        <p:txBody>
          <a:bodyPr wrap="none" lIns="1005840" tIns="182880" rIns="91440" bIns="9144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03230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hoto BG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3C5DCBF-38B7-994A-93CA-413B61F112A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6413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2CF59C-ED74-784B-84DB-2A4022EA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193" y="5365494"/>
            <a:ext cx="7959807" cy="886397"/>
          </a:xfrm>
          <a:solidFill>
            <a:schemeClr val="tx1">
              <a:alpha val="60000"/>
            </a:schemeClr>
          </a:solidFill>
        </p:spPr>
        <p:txBody>
          <a:bodyPr wrap="none" lIns="91440" tIns="182880" rIns="1005840" bIns="91440">
            <a:spAutoFit/>
          </a:bodyPr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359982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ard Agenda Lt.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2985EC7A-03C6-BC4F-8C15-8A00F8E84FE2}"/>
              </a:ext>
            </a:extLst>
          </p:cNvPr>
          <p:cNvSpPr txBox="1">
            <a:spLocks/>
          </p:cNvSpPr>
          <p:nvPr/>
        </p:nvSpPr>
        <p:spPr>
          <a:xfrm>
            <a:off x="-1" y="6475326"/>
            <a:ext cx="12192000" cy="377295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27E6E-5335-A14B-8C31-ED089BB26C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849" y="307768"/>
            <a:ext cx="3928993" cy="686145"/>
          </a:xfrm>
        </p:spPr>
        <p:txBody>
          <a:bodyPr>
            <a:normAutofit/>
          </a:bodyPr>
          <a:lstStyle>
            <a:lvl1pPr marL="0" indent="0">
              <a:buNone/>
              <a:defRPr sz="2800" b="1" u="sng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item number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F35ED6-A765-B24D-96CD-C8A969AA6D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1850" y="993913"/>
            <a:ext cx="10515600" cy="1556553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add item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FC84333-754C-314E-83B7-CB644D7EFC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1849" y="3598812"/>
            <a:ext cx="4932366" cy="2579197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81E342F-F00E-6A4D-AC8C-9B45E9DFA1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27785" y="3597197"/>
            <a:ext cx="4919664" cy="2579197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78DD9A-F918-A84D-BB62-C948A0E74AB0}"/>
              </a:ext>
            </a:extLst>
          </p:cNvPr>
          <p:cNvSpPr txBox="1"/>
          <p:nvPr/>
        </p:nvSpPr>
        <p:spPr>
          <a:xfrm>
            <a:off x="831849" y="3051945"/>
            <a:ext cx="4932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tx1"/>
                </a:solidFill>
              </a:rPr>
              <a:t>Purpose: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9455B9-BF5F-4D4D-8D60-EBB330113FC4}"/>
              </a:ext>
            </a:extLst>
          </p:cNvPr>
          <p:cNvSpPr txBox="1"/>
          <p:nvPr/>
        </p:nvSpPr>
        <p:spPr>
          <a:xfrm>
            <a:off x="6415083" y="3051945"/>
            <a:ext cx="4932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tx1"/>
                </a:solidFill>
              </a:rPr>
              <a:t>Requirement: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 descr="STA Logo">
            <a:extLst>
              <a:ext uri="{FF2B5EF4-FFF2-40B4-BE49-F238E27FC236}">
                <a16:creationId xmlns:a16="http://schemas.microsoft.com/office/drawing/2014/main" id="{853E37EF-6317-CC4A-8E00-BE63501FA7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64" y="6549436"/>
            <a:ext cx="972013" cy="244947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0F3EEF-5502-C34C-9075-BD583BADB4C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54A94-E654-3D4D-B0DE-4259F2EF4DA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1DB33C-1482-DB4A-AD4D-EBE61995D08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744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ard Agenda Drk.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2985EC7A-03C6-BC4F-8C15-8A00F8E84FE2}"/>
              </a:ext>
            </a:extLst>
          </p:cNvPr>
          <p:cNvSpPr txBox="1">
            <a:spLocks/>
          </p:cNvSpPr>
          <p:nvPr/>
        </p:nvSpPr>
        <p:spPr>
          <a:xfrm>
            <a:off x="-1" y="6475326"/>
            <a:ext cx="12192000" cy="37729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 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27E6E-5335-A14B-8C31-ED089BB26C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1849" y="307768"/>
            <a:ext cx="3928993" cy="686145"/>
          </a:xfrm>
        </p:spPr>
        <p:txBody>
          <a:bodyPr>
            <a:normAutofit/>
          </a:bodyPr>
          <a:lstStyle>
            <a:lvl1pPr marL="0" indent="0">
              <a:buNone/>
              <a:defRPr sz="2800" b="1" u="sng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item number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F35ED6-A765-B24D-96CD-C8A969AA6D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1850" y="993913"/>
            <a:ext cx="10515600" cy="1556553"/>
          </a:xfrm>
        </p:spPr>
        <p:txBody>
          <a:bodyPr>
            <a:norm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item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FC84333-754C-314E-83B7-CB644D7EFC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1849" y="3598812"/>
            <a:ext cx="4932366" cy="257919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E81E342F-F00E-6A4D-AC8C-9B45E9DFA1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27785" y="3597197"/>
            <a:ext cx="4919664" cy="257919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78DD9A-F918-A84D-BB62-C948A0E74AB0}"/>
              </a:ext>
            </a:extLst>
          </p:cNvPr>
          <p:cNvSpPr txBox="1"/>
          <p:nvPr/>
        </p:nvSpPr>
        <p:spPr>
          <a:xfrm>
            <a:off x="831849" y="3051945"/>
            <a:ext cx="4932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Purpose: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9455B9-BF5F-4D4D-8D60-EBB330113FC4}"/>
              </a:ext>
            </a:extLst>
          </p:cNvPr>
          <p:cNvSpPr txBox="1"/>
          <p:nvPr/>
        </p:nvSpPr>
        <p:spPr>
          <a:xfrm>
            <a:off x="6415083" y="3051945"/>
            <a:ext cx="4932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Requirement: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2" name="Picture 11" descr="STA Logo">
            <a:extLst>
              <a:ext uri="{FF2B5EF4-FFF2-40B4-BE49-F238E27FC236}">
                <a16:creationId xmlns:a16="http://schemas.microsoft.com/office/drawing/2014/main" id="{853E37EF-6317-CC4A-8E00-BE63501FA7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64" y="6549436"/>
            <a:ext cx="972013" cy="244947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70BAE8-97E0-2E40-9E6B-4EB1684D2A3C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E485D-80DC-C94F-AAC5-7805CC09ED2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03DA4-5F71-CC4F-A973-80B1B2D6D04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84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Dk Blue 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TA Logo">
            <a:extLst>
              <a:ext uri="{FF2B5EF4-FFF2-40B4-BE49-F238E27FC236}">
                <a16:creationId xmlns:a16="http://schemas.microsoft.com/office/drawing/2014/main" id="{E0C8563D-5EBA-1344-92CF-A14A79DFD5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8" y="761289"/>
            <a:ext cx="2777407" cy="69990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3B9E599-0B9D-0346-92E7-3F9FB6A842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3105" y="1482811"/>
            <a:ext cx="5248895" cy="53751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E7C013D-6DCE-2941-93E7-6AE85B1E64D5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2D721-494B-CC45-988B-0C3BDB9BB673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B6879F1-DC59-514C-8DCD-897468F7A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8" y="2087960"/>
            <a:ext cx="5993874" cy="1892268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0BE1F78B-E7B6-354A-9564-E76D0331B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5358" y="4179149"/>
            <a:ext cx="5993874" cy="165576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STA Logo">
            <a:extLst>
              <a:ext uri="{FF2B5EF4-FFF2-40B4-BE49-F238E27FC236}">
                <a16:creationId xmlns:a16="http://schemas.microsoft.com/office/drawing/2014/main" id="{F40ED585-BF93-E243-A0E3-59BC923DB9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8" y="761289"/>
            <a:ext cx="2777407" cy="699906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2870FFDD-9301-4A49-9A4F-866D682AE7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3105" y="1482811"/>
            <a:ext cx="5248895" cy="53751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76CF4A4-DA5D-5240-9D92-327CC0E2FBF9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BD4AAB-5FBE-EA4C-8758-66AF99251500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</p:spTree>
    <p:extLst>
      <p:ext uri="{BB962C8B-B14F-4D97-AF65-F5344CB8AC3E}">
        <p14:creationId xmlns:p14="http://schemas.microsoft.com/office/powerpoint/2010/main" val="1847864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ay Photo">
    <p:bg>
      <p:bgPr>
        <a:solidFill>
          <a:srgbClr val="9799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1">
            <a:extLst>
              <a:ext uri="{FF2B5EF4-FFF2-40B4-BE49-F238E27FC236}">
                <a16:creationId xmlns:a16="http://schemas.microsoft.com/office/drawing/2014/main" id="{26B15505-8D7D-2D47-8749-8546F0C6C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48892" y="2087960"/>
            <a:ext cx="5993874" cy="1892268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5FAE574D-84B1-6145-8395-727C16C82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8892" y="4179149"/>
            <a:ext cx="5993874" cy="165576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STA Logo">
            <a:extLst>
              <a:ext uri="{FF2B5EF4-FFF2-40B4-BE49-F238E27FC236}">
                <a16:creationId xmlns:a16="http://schemas.microsoft.com/office/drawing/2014/main" id="{61227BB0-8777-814E-AE1D-06BD70FDCF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522" y="761289"/>
            <a:ext cx="2777407" cy="699906"/>
          </a:xfrm>
          <a:prstGeom prst="rect">
            <a:avLst/>
          </a:prstGeom>
        </p:spPr>
      </p:pic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E2C66B9A-C16B-FF49-975C-3BDE04D5DE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3905250" cy="6461676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F9A9D4-0BB3-5A4C-99AE-893FDF2FC1B4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D00FD1-9A07-BB44-BA19-2609DD80CBD1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  <p:pic>
        <p:nvPicPr>
          <p:cNvPr id="8" name="Picture 7" descr="STA Logo">
            <a:extLst>
              <a:ext uri="{FF2B5EF4-FFF2-40B4-BE49-F238E27FC236}">
                <a16:creationId xmlns:a16="http://schemas.microsoft.com/office/drawing/2014/main" id="{4F19AB92-57D3-0444-A932-270DDFCE8D8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522" y="761289"/>
            <a:ext cx="2777407" cy="699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45F9B6A-6D75-6E4B-ACF4-50E0C0A06A08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rgbClr val="00A2F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01B6AD-2CE4-304E-9B6D-9F23290BB1C6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</p:spTree>
    <p:extLst>
      <p:ext uri="{BB962C8B-B14F-4D97-AF65-F5344CB8AC3E}">
        <p14:creationId xmlns:p14="http://schemas.microsoft.com/office/powerpoint/2010/main" val="1919240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y Logo">
    <p:bg>
      <p:bgPr>
        <a:solidFill>
          <a:srgbClr val="9799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TA Logo">
            <a:extLst>
              <a:ext uri="{FF2B5EF4-FFF2-40B4-BE49-F238E27FC236}">
                <a16:creationId xmlns:a16="http://schemas.microsoft.com/office/drawing/2014/main" id="{E0C8563D-5EBA-1344-92CF-A14A79DFD5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8" y="761289"/>
            <a:ext cx="2777407" cy="699906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3B9E599-0B9D-0346-92E7-3F9FB6A842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3105" y="1482811"/>
            <a:ext cx="5248895" cy="53751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E7C013D-6DCE-2941-93E7-6AE85B1E64D5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2D721-494B-CC45-988B-0C3BDB9BB673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B6879F1-DC59-514C-8DCD-897468F7AF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8" y="2087960"/>
            <a:ext cx="5993874" cy="1892268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0BE1F78B-E7B6-354A-9564-E76D0331B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5358" y="4179149"/>
            <a:ext cx="5993874" cy="1655762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STA Logo">
            <a:extLst>
              <a:ext uri="{FF2B5EF4-FFF2-40B4-BE49-F238E27FC236}">
                <a16:creationId xmlns:a16="http://schemas.microsoft.com/office/drawing/2014/main" id="{D7329E5F-B7DA-DA48-8672-DF355C684E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8" y="761289"/>
            <a:ext cx="2777407" cy="699906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A1D97DB-3F81-024B-A343-E9782BB35FF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3105" y="1482811"/>
            <a:ext cx="5248895" cy="537518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2F63B69-D057-0741-B5F2-F0FF15FEC538}"/>
              </a:ext>
            </a:extLst>
          </p:cNvPr>
          <p:cNvSpPr/>
          <p:nvPr/>
        </p:nvSpPr>
        <p:spPr>
          <a:xfrm>
            <a:off x="0" y="6461676"/>
            <a:ext cx="12191999" cy="3963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010576-2ACC-C248-99B1-1B988F108EA0}"/>
              </a:ext>
            </a:extLst>
          </p:cNvPr>
          <p:cNvSpPr txBox="1"/>
          <p:nvPr/>
        </p:nvSpPr>
        <p:spPr>
          <a:xfrm>
            <a:off x="9515261" y="6488668"/>
            <a:ext cx="2628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  <a:latin typeface="+mj-lt"/>
              </a:rPr>
              <a:t>How a great city moves.™</a:t>
            </a:r>
          </a:p>
        </p:txBody>
      </p:sp>
    </p:spTree>
    <p:extLst>
      <p:ext uri="{BB962C8B-B14F-4D97-AF65-F5344CB8AC3E}">
        <p14:creationId xmlns:p14="http://schemas.microsoft.com/office/powerpoint/2010/main" val="301629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739E0D0-EFD9-8A47-B191-52A08394F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557CA16-86BF-BB40-9204-CC318C79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9" name="Date Placeholder 58">
            <a:extLst>
              <a:ext uri="{FF2B5EF4-FFF2-40B4-BE49-F238E27FC236}">
                <a16:creationId xmlns:a16="http://schemas.microsoft.com/office/drawing/2014/main" id="{C1781F36-BEE7-FF40-81F7-324C2B5F7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0" name="Footer Placeholder 59">
            <a:extLst>
              <a:ext uri="{FF2B5EF4-FFF2-40B4-BE49-F238E27FC236}">
                <a16:creationId xmlns:a16="http://schemas.microsoft.com/office/drawing/2014/main" id="{A0D97671-47F0-FB48-B2F3-A1B774823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61" name="Slide Number Placeholder 60">
            <a:extLst>
              <a:ext uri="{FF2B5EF4-FFF2-40B4-BE49-F238E27FC236}">
                <a16:creationId xmlns:a16="http://schemas.microsoft.com/office/drawing/2014/main" id="{937A852A-4F39-F44A-AB54-8F393261E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91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, table, chart, photo, etc.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BCDE1-60EE-4540-A03A-6B588D434101}"/>
              </a:ext>
            </a:extLst>
          </p:cNvPr>
          <p:cNvSpPr>
            <a:spLocks noGrp="1" noChangeAspect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FF6D2CD-9CEA-B24A-A8F1-AADE2FB39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621E572-2967-E34D-95E4-DBFC32437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1465EF5-F90A-6C49-A7AE-259D675C9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89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CFB6-9813-5A44-B87F-E2D96B03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407E7BE-B7F1-A34E-9181-3318642438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CB34E54-F3F2-EC44-9406-506B113237F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3971C36-B0B3-0444-9AA9-5684B0D299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D4A85AE-F3F9-C540-9B31-9BAB6B92868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5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7BE6A-B9D6-E742-8456-BFCB778A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874E3-74D5-4047-9D59-7F9C6EA6F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F334217-6244-F745-B18F-9F4E97379B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24644" y="6492875"/>
            <a:ext cx="13681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algn="r"/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35ECD4B-2E0A-CD4D-A82E-E478AB29E9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99544" y="6492875"/>
            <a:ext cx="722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ECF5E3C-9050-F943-A1B1-B1A087D84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2806" y="6491260"/>
            <a:ext cx="655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C25E343-9026-F547-BAC6-461C79E57C44}" type="slidenum">
              <a:rPr lang="en-US" smtClean="0"/>
              <a:pPr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0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28" r:id="rId2"/>
    <p:sldLayoutId id="2147483830" r:id="rId3"/>
    <p:sldLayoutId id="2147483831" r:id="rId4"/>
    <p:sldLayoutId id="2147483832" r:id="rId5"/>
    <p:sldLayoutId id="2147483833" r:id="rId6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CC45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7BE6A-B9D6-E742-8456-BFCB778A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874E3-74D5-4047-9D59-7F9C6EA6F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86B4DC54-438B-7345-A310-BFFC8F864633}"/>
              </a:ext>
            </a:extLst>
          </p:cNvPr>
          <p:cNvSpPr txBox="1">
            <a:spLocks/>
          </p:cNvSpPr>
          <p:nvPr/>
        </p:nvSpPr>
        <p:spPr>
          <a:xfrm>
            <a:off x="0" y="6490483"/>
            <a:ext cx="12192000" cy="377295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   </a:t>
            </a:r>
          </a:p>
        </p:txBody>
      </p:sp>
      <p:pic>
        <p:nvPicPr>
          <p:cNvPr id="11" name="Picture 10" descr="STA Logo">
            <a:extLst>
              <a:ext uri="{FF2B5EF4-FFF2-40B4-BE49-F238E27FC236}">
                <a16:creationId xmlns:a16="http://schemas.microsoft.com/office/drawing/2014/main" id="{9CBFA575-7699-CD40-B164-31C2CF98327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64" y="6549436"/>
            <a:ext cx="972013" cy="244947"/>
          </a:xfrm>
          <a:prstGeom prst="rect">
            <a:avLst/>
          </a:prstGeom>
        </p:spPr>
      </p:pic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0432BE84-8418-3349-AAE0-A1199C4F84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6491260"/>
            <a:ext cx="722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36" name="Date Placeholder 35">
            <a:extLst>
              <a:ext uri="{FF2B5EF4-FFF2-40B4-BE49-F238E27FC236}">
                <a16:creationId xmlns:a16="http://schemas.microsoft.com/office/drawing/2014/main" id="{1DC9C61D-0FD5-A142-B651-7ADB58B58A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12971" y="6491260"/>
            <a:ext cx="1315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37" name="Slide Number Placeholder 36">
            <a:extLst>
              <a:ext uri="{FF2B5EF4-FFF2-40B4-BE49-F238E27FC236}">
                <a16:creationId xmlns:a16="http://schemas.microsoft.com/office/drawing/2014/main" id="{48E4C23B-7D34-9545-BD84-B7BB5408B1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4637" y="6490483"/>
            <a:ext cx="655664" cy="367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186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CC4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ADFF441-F398-FB4A-805A-29FDF5463AB0}"/>
              </a:ext>
            </a:extLst>
          </p:cNvPr>
          <p:cNvSpPr txBox="1">
            <a:spLocks/>
          </p:cNvSpPr>
          <p:nvPr/>
        </p:nvSpPr>
        <p:spPr>
          <a:xfrm>
            <a:off x="-1" y="6475326"/>
            <a:ext cx="12192000" cy="37729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  </a:t>
            </a:r>
          </a:p>
        </p:txBody>
      </p:sp>
      <p:pic>
        <p:nvPicPr>
          <p:cNvPr id="8" name="Picture 7" descr="STA Logo">
            <a:extLst>
              <a:ext uri="{FF2B5EF4-FFF2-40B4-BE49-F238E27FC236}">
                <a16:creationId xmlns:a16="http://schemas.microsoft.com/office/drawing/2014/main" id="{AF8BEE3D-CE57-D54C-8887-CAC99EBA329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64" y="6549436"/>
            <a:ext cx="972013" cy="24494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7BE6A-B9D6-E742-8456-BFCB778A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AB7738-5DAE-764F-9E05-0AA347E90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860CB19-55EB-0641-AD39-1D5C970F8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6491260"/>
            <a:ext cx="722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9" name="Date Placeholder 35">
            <a:extLst>
              <a:ext uri="{FF2B5EF4-FFF2-40B4-BE49-F238E27FC236}">
                <a16:creationId xmlns:a16="http://schemas.microsoft.com/office/drawing/2014/main" id="{A262150B-07A0-4547-8D76-A5F83D335E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12971" y="6491260"/>
            <a:ext cx="1315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0" name="Slide Number Placeholder 36">
            <a:extLst>
              <a:ext uri="{FF2B5EF4-FFF2-40B4-BE49-F238E27FC236}">
                <a16:creationId xmlns:a16="http://schemas.microsoft.com/office/drawing/2014/main" id="{9442143C-2E56-5149-8823-5A7B341D1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4637" y="6490483"/>
            <a:ext cx="655664" cy="367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2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67" r:id="rId2"/>
    <p:sldLayoutId id="2147483771" r:id="rId3"/>
    <p:sldLayoutId id="2147483773" r:id="rId4"/>
    <p:sldLayoutId id="2147483775" r:id="rId5"/>
    <p:sldLayoutId id="2147483777" r:id="rId6"/>
    <p:sldLayoutId id="2147483779" r:id="rId7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1"/>
        </a:buClr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7BE6A-B9D6-E742-8456-BFCB778A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874E3-74D5-4047-9D59-7F9C6EA6F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7F334217-6244-F745-B18F-9F4E97379B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824644" y="6492875"/>
            <a:ext cx="13681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35ECD4B-2E0A-CD4D-A82E-E478AB29E9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83188" y="6492875"/>
            <a:ext cx="4641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solidFill>
                  <a:schemeClr val="bg1">
                    <a:lumMod val="50000"/>
                  </a:schemeClr>
                </a:solidFill>
              </a:rPr>
              <a:t>2026 Section 5310 Call for Projects Informational Meeting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ECF5E3C-9050-F943-A1B1-B1A087D84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92806" y="6491260"/>
            <a:ext cx="655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7C25E343-9026-F547-BAC6-461C79E57C44}" type="slidenum">
              <a:rPr lang="en-US" smtClean="0"/>
              <a:pPr/>
              <a:t>‹#›</a:t>
            </a:fld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273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97" r:id="rId2"/>
    <p:sldLayoutId id="2147483799" r:id="rId3"/>
    <p:sldLayoutId id="2147483798" r:id="rId4"/>
    <p:sldLayoutId id="2147483800" r:id="rId5"/>
    <p:sldLayoutId id="2147483808" r:id="rId6"/>
    <p:sldLayoutId id="2147483834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737" r:id="rId13"/>
    <p:sldLayoutId id="2147483807" r:id="rId1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CC4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AFD6F70E-0B7C-D245-B5ED-430968040233}"/>
              </a:ext>
            </a:extLst>
          </p:cNvPr>
          <p:cNvSpPr txBox="1">
            <a:spLocks/>
          </p:cNvSpPr>
          <p:nvPr/>
        </p:nvSpPr>
        <p:spPr>
          <a:xfrm>
            <a:off x="-1" y="6475326"/>
            <a:ext cx="12192000" cy="377295"/>
          </a:xfrm>
          <a:prstGeom prst="rect">
            <a:avLst/>
          </a:prstGeom>
          <a:solidFill>
            <a:schemeClr val="tx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ECC45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   </a:t>
            </a:r>
          </a:p>
        </p:txBody>
      </p:sp>
      <p:pic>
        <p:nvPicPr>
          <p:cNvPr id="8" name="Picture 7" descr="STA Logo">
            <a:extLst>
              <a:ext uri="{FF2B5EF4-FFF2-40B4-BE49-F238E27FC236}">
                <a16:creationId xmlns:a16="http://schemas.microsoft.com/office/drawing/2014/main" id="{24527D04-62B0-3F40-AF2D-700775502C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364" y="6549436"/>
            <a:ext cx="972013" cy="24494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87BE6A-B9D6-E742-8456-BFCB778A2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874E3-74D5-4047-9D59-7F9C6EA6F5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1F397B9-E3B6-1347-8895-1DFBE3E42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6491260"/>
            <a:ext cx="722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2026 Section 5310 Call for Projects Informational Meeting</a:t>
            </a:r>
          </a:p>
        </p:txBody>
      </p:sp>
      <p:sp>
        <p:nvSpPr>
          <p:cNvPr id="14" name="Date Placeholder 35">
            <a:extLst>
              <a:ext uri="{FF2B5EF4-FFF2-40B4-BE49-F238E27FC236}">
                <a16:creationId xmlns:a16="http://schemas.microsoft.com/office/drawing/2014/main" id="{FF4A2AEA-F79A-AF40-909C-06CCB65420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12971" y="6491260"/>
            <a:ext cx="1315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36">
            <a:extLst>
              <a:ext uri="{FF2B5EF4-FFF2-40B4-BE49-F238E27FC236}">
                <a16:creationId xmlns:a16="http://schemas.microsoft.com/office/drawing/2014/main" id="{D07A3946-FA34-F94A-A0D2-7C317B602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4637" y="6490483"/>
            <a:ext cx="655664" cy="367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024113-1268-2B4F-A108-367411E00E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27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5" r:id="rId2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ECC45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ECC45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www.spokanetransit.com%2Fwp-content%2Fuploads%2F2026%2F07%2FFY26-Preliminary-Proposal.docx&amp;wdOrigin=BROWSELIN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view.officeapps.live.com/op/view.aspx?src=https%3A%2F%2Fwww.spokanetransit.com%2Fwp-content%2Fuploads%2F2026%2F07%2FSubrecipient-Risk-Assessment-FY26-CFP.docx&amp;wdOrigin=BROWSELINK" TargetMode="External"/><Relationship Id="rId4" Type="http://schemas.openxmlformats.org/officeDocument/2006/relationships/hyperlink" Target="https://view.officeapps.live.com/op/view.aspx?src=https%3A%2F%2Fwww.spokanetransit.com%2Fwp-content%2Fuploads%2F2026%2F07%2FNew-Applicant-Risk-Assessment-FY26-CFP-1.docx&amp;wdOrigin=BROWSELINK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www.spokanetransit.com%2Fwp-content%2Fuploads%2F2026%2F07%2FLocal-Match-Certification.docx&amp;wdOrigin=BROWSELIN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view.officeapps.live.com/op/view.aspx?src=https%3A%2F%2Fwww.spokanetransit.com%2Fwp-content%2Fuploads%2F2026%2F07%2FBudget-Narrative.docx&amp;wdOrigin=BROWSELINK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des.wa.gov/CARS/ContractVehicleMenu.asp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okanetransit.com/wp-content/uploads/2026/07/FY26-Final-Application-Scoring-Criteria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officeapps.live.com/op/view.aspx?src=https%3A%2F%2Fwww.spokanetransit.com%2Fwp-content%2Fuploads%2F2026%2F07%2FQuarterly-Progress-Report.docx&amp;wdOrigin=BROWSELIN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spokanetransit.sharepoint.com/:w:/s/DPDTeam-Section5310/IQB2jU4EAWouToW_gqEA-s9pARH78LNnT9qR42c61I2TN2c?e=nLUB61" TargetMode="External"/><Relationship Id="rId5" Type="http://schemas.openxmlformats.org/officeDocument/2006/relationships/hyperlink" Target="https://www.spokanetransit.com/wp-content/uploads/2026/01/2026-2029-Title-VI-Program-Final-Adopted-12.18.25_compressed.pdf" TargetMode="External"/><Relationship Id="rId4" Type="http://schemas.openxmlformats.org/officeDocument/2006/relationships/hyperlink" Target="https://view.officeapps.live.com/op/view.aspx?src=https%3A%2F%2Fwww.spokanetransit.com%2Fwp-content%2Fuploads%2F2026%2F07%2FMonthly-Beneficiary-Report.docx&amp;wdOrigin=BROWSELINK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outlook.office.com/bookwithme/user/01f9e312ea1e410d88764611a926885f@spokanetransit.com/meetingtype/H5RNXUsHqkuKmylFqtMiTg2?anonymous&amp;ismsaljsauthenabled&amp;ep=mcard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tlimon@spokanetransit.com" TargetMode="External"/><Relationship Id="rId2" Type="http://schemas.openxmlformats.org/officeDocument/2006/relationships/hyperlink" Target="mailto:ebustos@spokanetransit.com" TargetMode="Externa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pokanetransit.com/about-sta/section-5310-program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Section5310@spokanetransit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fr.gov/current/title-2/part-200/section-200.414#p-200.414(f)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okanetransit.com/wp-content/uploads/2026/07/Spokane-Urbanized-Area-Map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DB7C9-8E04-0F4F-9097-45BE573BF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5358" y="2087960"/>
            <a:ext cx="7088872" cy="1892268"/>
          </a:xfrm>
        </p:spPr>
        <p:txBody>
          <a:bodyPr>
            <a:noAutofit/>
          </a:bodyPr>
          <a:lstStyle/>
          <a:p>
            <a:r>
              <a:rPr lang="en-US" sz="3600"/>
              <a:t>Federal Transit Administration (FTA) </a:t>
            </a:r>
            <a:br>
              <a:rPr lang="en-US" sz="3600"/>
            </a:br>
            <a:r>
              <a:rPr lang="en-US" sz="3600"/>
              <a:t>Section 5310 </a:t>
            </a:r>
            <a:br>
              <a:rPr lang="en-US" sz="3600"/>
            </a:br>
            <a:r>
              <a:rPr lang="en-US" sz="3600"/>
              <a:t>2026 Call for Projects</a:t>
            </a:r>
            <a:br>
              <a:rPr lang="en-US" sz="3600"/>
            </a:br>
            <a:r>
              <a:rPr lang="en-US" sz="3600"/>
              <a:t>Informational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DF365F-6930-164D-99EA-C9A3142CF8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August 5, 2026</a:t>
            </a:r>
          </a:p>
        </p:txBody>
      </p:sp>
    </p:spTree>
    <p:extLst>
      <p:ext uri="{BB962C8B-B14F-4D97-AF65-F5344CB8AC3E}">
        <p14:creationId xmlns:p14="http://schemas.microsoft.com/office/powerpoint/2010/main" val="3150923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93C63-777B-4F35-99B0-6B6BC1CB7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7C5DA-B8B0-484E-8F5B-168F27365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D54AAAF3-906F-840A-C2B5-9F886B2E9890}"/>
              </a:ext>
            </a:extLst>
          </p:cNvPr>
          <p:cNvSpPr txBox="1">
            <a:spLocks/>
          </p:cNvSpPr>
          <p:nvPr/>
        </p:nvSpPr>
        <p:spPr>
          <a:xfrm>
            <a:off x="589294" y="1913777"/>
            <a:ext cx="73008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All Section 5310 projects must be identified in the HSTP</a:t>
            </a:r>
          </a:p>
          <a:p>
            <a:r>
              <a:rPr lang="en-US" sz="2400"/>
              <a:t>Spokane Transit and Spokane Regional Transportation Council (SRTC) are involved in the planning process to implement the HSTP</a:t>
            </a:r>
          </a:p>
          <a:p>
            <a:r>
              <a:rPr lang="en-US" sz="2400"/>
              <a:t>The HSTP is required by state and federal agencies to develop regional strategies to </a:t>
            </a:r>
          </a:p>
          <a:p>
            <a:pPr lvl="1"/>
            <a:r>
              <a:rPr lang="en-US" sz="2200"/>
              <a:t>Enhance transportation access</a:t>
            </a:r>
          </a:p>
          <a:p>
            <a:pPr lvl="1"/>
            <a:r>
              <a:rPr lang="en-US" sz="2200"/>
              <a:t>Minimize duplication of services</a:t>
            </a:r>
          </a:p>
          <a:p>
            <a:pPr lvl="1"/>
            <a:r>
              <a:rPr lang="en-US" sz="2200"/>
              <a:t>Implement the most cost-effective transportation services using available resources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FB870562-64DC-9321-1BD5-344F147ED6D6}"/>
              </a:ext>
            </a:extLst>
          </p:cNvPr>
          <p:cNvSpPr txBox="1">
            <a:spLocks/>
          </p:cNvSpPr>
          <p:nvPr/>
        </p:nvSpPr>
        <p:spPr>
          <a:xfrm>
            <a:off x="838200" y="36206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Spokane County Public Transit-Human Services Transportation Plan (HSTP)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1F8B5D-1BA5-681B-D518-4BC30999C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0764" y="1913777"/>
            <a:ext cx="3093036" cy="3880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3607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F6C381-D03B-49E8-BDB9-5BDBDD19D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039" y="1696484"/>
            <a:ext cx="6408216" cy="3549016"/>
          </a:xfrm>
        </p:spPr>
        <p:txBody>
          <a:bodyPr>
            <a:normAutofit/>
          </a:bodyPr>
          <a:lstStyle/>
          <a:p>
            <a:r>
              <a:rPr lang="en-US" sz="2400"/>
              <a:t>A minimum of 55% of the federal funds must be awarded to capital projects </a:t>
            </a:r>
          </a:p>
          <a:p>
            <a:r>
              <a:rPr lang="en-US" sz="2400"/>
              <a:t>FTA standard operating match: 80% local*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/>
              <a:t>Eligible projects include: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/>
              <a:t>Purchase of ADA vehicles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/>
              <a:t>ADA-related capital improvements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/>
              <a:t>Mobility management coordination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/>
              <a:t>Complimentary Paratransit Service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CABA9D-F678-4104-91CB-9521E4996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FTA Section 5310 Capital Projects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8CAB5-4AAA-4ED8-AC48-B2C90AD60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6D81A-1ACB-4295-A737-8D728FC0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FE1A4E-0D72-C175-053C-BE004C0CB72B}"/>
              </a:ext>
            </a:extLst>
          </p:cNvPr>
          <p:cNvSpPr txBox="1"/>
          <p:nvPr/>
        </p:nvSpPr>
        <p:spPr>
          <a:xfrm>
            <a:off x="535039" y="5245500"/>
            <a:ext cx="103277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i="1"/>
              <a:t>*Per STA Board approval for the 2026 Call for Projects, capital projects will be subject to a reduced local match requirement of 15% subrecipient local match based on Board of Director’s recommended funding distribution and project ranking.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AB5E410-45AD-AE12-822C-0CFE9D1CF2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3649002"/>
              </p:ext>
            </p:extLst>
          </p:nvPr>
        </p:nvGraphicFramePr>
        <p:xfrm>
          <a:off x="7070651" y="1782402"/>
          <a:ext cx="4511882" cy="3293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62891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9625FF-7A5B-4398-866A-9DA9A74DF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16" y="1889565"/>
            <a:ext cx="6238554" cy="3158499"/>
          </a:xfrm>
        </p:spPr>
        <p:txBody>
          <a:bodyPr>
            <a:normAutofit/>
          </a:bodyPr>
          <a:lstStyle/>
          <a:p>
            <a:r>
              <a:rPr lang="en-US" sz="2400"/>
              <a:t>Up to 45% of the federal funds may be awarded to operating projects </a:t>
            </a:r>
          </a:p>
          <a:p>
            <a:r>
              <a:rPr lang="en-US" sz="2400"/>
              <a:t>FTA standard operating match: 50% local*</a:t>
            </a:r>
          </a:p>
          <a:p>
            <a:r>
              <a:rPr lang="en-US" sz="2400"/>
              <a:t>Eligible projects include: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/>
              <a:t>Providing alternatives to public transportation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/>
              <a:t>Improving access to fixed-route services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200"/>
              <a:t>Exceeding the requirements of paratransit services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4A7B0B-D79B-4ACA-A14B-D624D9AEA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FTA Section 5310 Operating Projects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FFDD1-F5ED-4F71-ADE4-A98393DC4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33E06-6224-472B-8182-1D695203E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4F0F21-D85E-EC09-2873-CD9A885BDB15}"/>
              </a:ext>
            </a:extLst>
          </p:cNvPr>
          <p:cNvSpPr txBox="1"/>
          <p:nvPr/>
        </p:nvSpPr>
        <p:spPr>
          <a:xfrm>
            <a:off x="1026016" y="5338067"/>
            <a:ext cx="103277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i="1"/>
              <a:t>*Per STA Board approval for the 2026 Call for Projects, operating projects will be subject to a reduced local match requirement of 15% subrecipient local match based on Board of Director’s recommended funding distribution and project ranking. 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AB20780-D6B4-C278-9442-6953F53AB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9494592"/>
              </p:ext>
            </p:extLst>
          </p:nvPr>
        </p:nvGraphicFramePr>
        <p:xfrm>
          <a:off x="7054017" y="1822218"/>
          <a:ext cx="4561067" cy="3293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432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856DB6C-58D1-4AE2-91EA-D5397288F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9967"/>
            <a:ext cx="4818320" cy="4522013"/>
          </a:xfrm>
        </p:spPr>
        <p:txBody>
          <a:bodyPr>
            <a:normAutofit fontScale="92500" lnSpcReduction="20000"/>
          </a:bodyPr>
          <a:lstStyle/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US" sz="3100">
                <a:hlinkClick r:id="rId3"/>
              </a:rPr>
              <a:t>Preliminary Application</a:t>
            </a:r>
            <a:endParaRPr lang="en-US" sz="3100"/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sz="2800"/>
              <a:t>Applicant Contact Information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sz="2800"/>
              <a:t>Project Cost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sz="2800"/>
              <a:t>Project Information 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sz="2800"/>
              <a:t>Risk Assessment</a:t>
            </a:r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400">
                <a:hlinkClick r:id="rId4"/>
              </a:rPr>
              <a:t>New Applicant</a:t>
            </a:r>
            <a:endParaRPr lang="en-US" sz="2400"/>
          </a:p>
          <a:p>
            <a:pPr marL="800100" lvl="2" indent="-342900">
              <a:lnSpc>
                <a:spcPct val="100000"/>
              </a:lnSpc>
              <a:spcBef>
                <a:spcPts val="1000"/>
              </a:spcBef>
              <a:buFont typeface="Courier New" panose="02070309020205020404" pitchFamily="49" charset="0"/>
              <a:buChar char="o"/>
            </a:pPr>
            <a:r>
              <a:rPr lang="en-US" sz="2400">
                <a:hlinkClick r:id="rId5"/>
              </a:rPr>
              <a:t>Subrecipient</a:t>
            </a:r>
            <a:endParaRPr lang="en-US" sz="2400"/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sz="2800"/>
              <a:t>Attachment Checklist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sz="2800"/>
              <a:t>Risk Assessment</a:t>
            </a:r>
          </a:p>
          <a:p>
            <a:pPr marL="228600" lvl="1">
              <a:lnSpc>
                <a:spcPct val="100000"/>
              </a:lnSpc>
              <a:spcBef>
                <a:spcPts val="1000"/>
              </a:spcBef>
            </a:pPr>
            <a:r>
              <a:rPr lang="en-US" sz="2800"/>
              <a:t>Policies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D72546-8FF8-4771-8765-F06F6CDC8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Preliminary Proposal Requirements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9A364-C2E5-433F-8CBD-56821C2AC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0C763D-66BC-4E25-BECB-2F7793416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B7B8B81A-613A-021C-037E-2C52E96B0BB2}"/>
              </a:ext>
            </a:extLst>
          </p:cNvPr>
          <p:cNvSpPr txBox="1">
            <a:spLocks/>
          </p:cNvSpPr>
          <p:nvPr/>
        </p:nvSpPr>
        <p:spPr>
          <a:xfrm>
            <a:off x="6096000" y="1820846"/>
            <a:ext cx="55722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08263A-33EE-27BF-F699-E4752143DC85}"/>
              </a:ext>
            </a:extLst>
          </p:cNvPr>
          <p:cNvSpPr txBox="1"/>
          <p:nvPr/>
        </p:nvSpPr>
        <p:spPr>
          <a:xfrm>
            <a:off x="5858540" y="1815130"/>
            <a:ext cx="5807539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indent="-2286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600"/>
              <a:t>Key Documents</a:t>
            </a:r>
          </a:p>
          <a:p>
            <a:pPr marL="800100" lvl="2" indent="-34290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US" sz="2400"/>
              <a:t>Complete Preliminary Proposal</a:t>
            </a:r>
          </a:p>
          <a:p>
            <a:pPr marL="800100" lvl="2" indent="-34290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US" sz="2400"/>
              <a:t>Most Recent Audit</a:t>
            </a:r>
          </a:p>
          <a:p>
            <a:pPr marL="800100" lvl="2" indent="-34290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US" sz="2400"/>
              <a:t>Federally Approved Indirect Cost Rate</a:t>
            </a:r>
          </a:p>
          <a:p>
            <a:pPr marL="800100" lvl="2" indent="-34290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US" sz="2400"/>
              <a:t>Active SAM.gov registration</a:t>
            </a:r>
          </a:p>
          <a:p>
            <a:pPr marL="800100" lvl="2" indent="-34290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US" sz="2400"/>
              <a:t>Title VI Program Status</a:t>
            </a:r>
          </a:p>
          <a:p>
            <a:pPr marL="800100" lvl="2" indent="-34290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US" sz="2400"/>
              <a:t>Project Specific Policies</a:t>
            </a:r>
          </a:p>
          <a:p>
            <a:pPr marL="800100" lvl="2" indent="-34290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US" sz="2400"/>
              <a:t>Vehicle quote</a:t>
            </a:r>
          </a:p>
          <a:p>
            <a:pPr marL="800100" lvl="2" indent="-342900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en-US" sz="2400"/>
              <a:t>501(c)(3) Determination Letter (nonprofits only)</a:t>
            </a:r>
          </a:p>
        </p:txBody>
      </p:sp>
    </p:spTree>
    <p:extLst>
      <p:ext uri="{BB962C8B-B14F-4D97-AF65-F5344CB8AC3E}">
        <p14:creationId xmlns:p14="http://schemas.microsoft.com/office/powerpoint/2010/main" val="4047820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36EB4-A021-21ED-D2CF-F55DC4357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D3BD5A-4477-C800-A498-044D7A236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Final Application Requirements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78255-AA09-F458-343C-CCA67A7EA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4A2CC-00E5-F5E0-39BD-F16FCD335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854C4793-3221-DE17-3005-CF13BA46A24D}"/>
              </a:ext>
            </a:extLst>
          </p:cNvPr>
          <p:cNvSpPr txBox="1">
            <a:spLocks/>
          </p:cNvSpPr>
          <p:nvPr/>
        </p:nvSpPr>
        <p:spPr>
          <a:xfrm>
            <a:off x="6096000" y="1820846"/>
            <a:ext cx="55722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B8FBA14-34DA-3BE3-036B-D7116C3D1DE0}"/>
              </a:ext>
            </a:extLst>
          </p:cNvPr>
          <p:cNvSpPr txBox="1">
            <a:spLocks/>
          </p:cNvSpPr>
          <p:nvPr/>
        </p:nvSpPr>
        <p:spPr>
          <a:xfrm>
            <a:off x="838199" y="1820846"/>
            <a:ext cx="55722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600"/>
              <a:t>Project Overview</a:t>
            </a:r>
          </a:p>
          <a:p>
            <a:pPr>
              <a:lnSpc>
                <a:spcPct val="100000"/>
              </a:lnSpc>
            </a:pPr>
            <a:r>
              <a:rPr lang="en-US" sz="2600"/>
              <a:t>Regional Transportation Needs</a:t>
            </a:r>
          </a:p>
          <a:p>
            <a:pPr>
              <a:lnSpc>
                <a:spcPct val="100000"/>
              </a:lnSpc>
            </a:pPr>
            <a:r>
              <a:rPr lang="en-US" sz="2600"/>
              <a:t>Scope, Schedule, and Service Levels</a:t>
            </a:r>
          </a:p>
          <a:p>
            <a:pPr>
              <a:lnSpc>
                <a:spcPct val="100000"/>
              </a:lnSpc>
            </a:pPr>
            <a:r>
              <a:rPr lang="en-US" sz="2600">
                <a:hlinkClick r:id="rId3"/>
              </a:rPr>
              <a:t>Local Match </a:t>
            </a:r>
            <a:r>
              <a:rPr lang="en-US" sz="2600"/>
              <a:t>&amp; </a:t>
            </a:r>
            <a:r>
              <a:rPr lang="en-US" sz="2600">
                <a:hlinkClick r:id="rId4"/>
              </a:rPr>
              <a:t>Budget</a:t>
            </a:r>
            <a:endParaRPr lang="en-US" sz="2600"/>
          </a:p>
          <a:p>
            <a:pPr>
              <a:lnSpc>
                <a:spcPct val="100000"/>
              </a:lnSpc>
            </a:pPr>
            <a:r>
              <a:rPr lang="en-US" sz="2600"/>
              <a:t>Performance Measures &amp; Management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36584C-2432-7555-A889-9C1CD6951587}"/>
              </a:ext>
            </a:extLst>
          </p:cNvPr>
          <p:cNvSpPr txBox="1"/>
          <p:nvPr/>
        </p:nvSpPr>
        <p:spPr>
          <a:xfrm>
            <a:off x="5990252" y="1690688"/>
            <a:ext cx="6098146" cy="3318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/>
              <a:t>Complete final application</a:t>
            </a:r>
          </a:p>
          <a:p>
            <a:pPr marL="2286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/>
              <a:t>Title VI Program </a:t>
            </a:r>
          </a:p>
          <a:p>
            <a:pPr marL="2286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/>
              <a:t>Active SAM.gov Registration</a:t>
            </a:r>
          </a:p>
          <a:p>
            <a:pPr marL="2286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/>
              <a:t>Local Match Certification</a:t>
            </a:r>
          </a:p>
          <a:p>
            <a:pPr marL="2286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/>
              <a:t>Applicable Policies</a:t>
            </a:r>
          </a:p>
          <a:p>
            <a:pPr marL="228600" indent="-2286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/>
              <a:t>Federal Certifications &amp; Assurances</a:t>
            </a:r>
          </a:p>
        </p:txBody>
      </p:sp>
    </p:spTree>
    <p:extLst>
      <p:ext uri="{BB962C8B-B14F-4D97-AF65-F5344CB8AC3E}">
        <p14:creationId xmlns:p14="http://schemas.microsoft.com/office/powerpoint/2010/main" val="234670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C6FA239-BED4-4C97-BCAD-D9E0F18C7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Procurement Requirements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4019B1-44A7-45A7-81CF-C9CACDE9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23EFA4F-B4DD-917E-E8D7-17F056B7B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988115" cy="4351338"/>
          </a:xfrm>
        </p:spPr>
        <p:txBody>
          <a:bodyPr>
            <a:normAutofit/>
          </a:bodyPr>
          <a:lstStyle/>
          <a:p>
            <a:r>
              <a:rPr lang="en-US"/>
              <a:t>Preliminary vehicle applications must </a:t>
            </a:r>
          </a:p>
          <a:p>
            <a:pPr lvl="1"/>
            <a:r>
              <a:rPr lang="en-US"/>
              <a:t>Use the </a:t>
            </a:r>
            <a:r>
              <a:rPr lang="en-US">
                <a:hlinkClick r:id="rId3"/>
              </a:rPr>
              <a:t>Contract Automobile Request System website </a:t>
            </a:r>
            <a:r>
              <a:rPr lang="en-US"/>
              <a:t>to get a vehicle quote</a:t>
            </a:r>
            <a:r>
              <a:rPr lang="en-US">
                <a:hlinkClick r:id="rId3"/>
              </a:rPr>
              <a:t> </a:t>
            </a:r>
            <a:r>
              <a:rPr lang="en-US"/>
              <a:t>procurements </a:t>
            </a:r>
          </a:p>
          <a:p>
            <a:pPr lvl="1"/>
            <a:r>
              <a:rPr lang="en-US"/>
              <a:t>Submit a Buy America certification (provided by STA)</a:t>
            </a:r>
          </a:p>
          <a:p>
            <a:pPr lvl="1"/>
            <a:r>
              <a:rPr lang="en-US"/>
              <a:t>Submit a procurement policy</a:t>
            </a:r>
          </a:p>
          <a:p>
            <a:r>
              <a:rPr lang="en-US"/>
              <a:t>STA will procure vehicles on behalf of subrecipients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3A1FC3D-368F-7091-25B5-16700BDFCD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12971" y="6491260"/>
            <a:ext cx="1315508" cy="365125"/>
          </a:xfrm>
        </p:spPr>
        <p:txBody>
          <a:bodyPr/>
          <a:lstStyle/>
          <a:p>
            <a:r>
              <a:rPr lang="en-US"/>
              <a:t>8/5/2026</a:t>
            </a:r>
          </a:p>
        </p:txBody>
      </p:sp>
    </p:spTree>
    <p:extLst>
      <p:ext uri="{BB962C8B-B14F-4D97-AF65-F5344CB8AC3E}">
        <p14:creationId xmlns:p14="http://schemas.microsoft.com/office/powerpoint/2010/main" val="1147547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4F2AFB-A4EC-412F-867A-C8B16943C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Project Scoring Criteria 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4EB11B-B24B-4C09-AF9A-94E7BCA8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73DEF-AC9D-448E-B2ED-C8B4713A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B3ABB4-E1A0-ADEC-2AC6-8AA8257595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766" y="1690688"/>
            <a:ext cx="5270468" cy="4570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7475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876534-2DD4-41FC-95F6-4F5AB2532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Active SAM.gov Registration</a:t>
            </a:r>
          </a:p>
          <a:p>
            <a:r>
              <a:rPr lang="en-US">
                <a:hlinkClick r:id="rId3"/>
              </a:rPr>
              <a:t>Quarterly Progress Reports</a:t>
            </a:r>
            <a:endParaRPr lang="en-US"/>
          </a:p>
          <a:p>
            <a:r>
              <a:rPr lang="en-US">
                <a:hlinkClick r:id="rId4"/>
              </a:rPr>
              <a:t>Monthly Beneficiary Reports</a:t>
            </a:r>
            <a:endParaRPr lang="en-US"/>
          </a:p>
          <a:p>
            <a:r>
              <a:rPr lang="en-US"/>
              <a:t>Accounting Records</a:t>
            </a:r>
          </a:p>
          <a:p>
            <a:r>
              <a:rPr lang="en-US">
                <a:hlinkClick r:id="rId5"/>
              </a:rPr>
              <a:t>Title VI Plan (Updated every 3 years)</a:t>
            </a:r>
            <a:endParaRPr lang="en-US"/>
          </a:p>
          <a:p>
            <a:r>
              <a:rPr lang="en-US"/>
              <a:t>Cost allocation plans must be submitted annually</a:t>
            </a:r>
          </a:p>
          <a:p>
            <a:r>
              <a:rPr lang="en-US"/>
              <a:t>Most recent audit </a:t>
            </a:r>
          </a:p>
          <a:p>
            <a:r>
              <a:rPr lang="en-US"/>
              <a:t>Backup documentation for all expenses operating projects seek reimbursement for</a:t>
            </a:r>
          </a:p>
          <a:p>
            <a:r>
              <a:rPr lang="en-US">
                <a:hlinkClick r:id="rId6"/>
              </a:rPr>
              <a:t>Annual monitoring reviews</a:t>
            </a:r>
            <a:endParaRPr lang="en-US"/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0FF6A1-3A5F-41AC-BE0B-D1237255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Subrecipient Requirements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E3E34-A944-4A30-874E-230526ED4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24383-E5FD-49D8-93D1-33D6938F7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</p:spTree>
    <p:extLst>
      <p:ext uri="{BB962C8B-B14F-4D97-AF65-F5344CB8AC3E}">
        <p14:creationId xmlns:p14="http://schemas.microsoft.com/office/powerpoint/2010/main" val="19783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876534-2DD4-41FC-95F6-4F5AB2532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/>
              <a:t>Please schedule your preliminary meeting with Emilio Bustos, Assistant Transit Planner as soon as possible. </a:t>
            </a:r>
          </a:p>
          <a:p>
            <a:pPr lvl="1"/>
            <a:r>
              <a:rPr lang="en-US" u="sng">
                <a:hlinkClick r:id="rId3"/>
              </a:rPr>
              <a:t>Book a time to review your 5310 Application.</a:t>
            </a:r>
            <a:endParaRPr lang="en-US" sz="1800"/>
          </a:p>
          <a:p>
            <a:r>
              <a:rPr lang="en-US"/>
              <a:t>Additional technical assistance is available upon request</a:t>
            </a:r>
          </a:p>
          <a:p>
            <a:endParaRPr lang="en-US"/>
          </a:p>
          <a:p>
            <a:endParaRPr lang="en-US"/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0FF6A1-3A5F-41AC-BE0B-D12372551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Here to help!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E3E34-A944-4A30-874E-230526ED4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24383-E5FD-49D8-93D1-33D6938F7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</p:spTree>
    <p:extLst>
      <p:ext uri="{BB962C8B-B14F-4D97-AF65-F5344CB8AC3E}">
        <p14:creationId xmlns:p14="http://schemas.microsoft.com/office/powerpoint/2010/main" val="3138870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7F30CD1-437D-4240-9CC3-F08C8F7D0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5310 Capital &amp; Operating Projects Examples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083B78-5214-4F6A-80A6-A82C914D0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D2FE3-41B7-4341-A948-F6D7963D3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553E9A-447D-41FC-A69A-CDD0852057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58" t="26025" r="4451" b="22042"/>
          <a:stretch>
            <a:fillRect/>
          </a:stretch>
        </p:blipFill>
        <p:spPr>
          <a:xfrm>
            <a:off x="769788" y="4001049"/>
            <a:ext cx="5326212" cy="2351109"/>
          </a:xfrm>
          <a:prstGeom prst="rect">
            <a:avLst/>
          </a:prstGeom>
          <a:ln>
            <a:noFill/>
          </a:ln>
          <a:effectLst>
            <a:outerShdw blurRad="266700" dist="88900" dir="2700000" algn="tl" rotWithShape="0">
              <a:srgbClr val="333333"/>
            </a:outerShdw>
          </a:effectLst>
        </p:spPr>
      </p:pic>
      <p:pic>
        <p:nvPicPr>
          <p:cNvPr id="7" name="Picture 6" descr="A white truck in a garage&#10;&#10;Description automatically generated with medium confidence">
            <a:extLst>
              <a:ext uri="{FF2B5EF4-FFF2-40B4-BE49-F238E27FC236}">
                <a16:creationId xmlns:a16="http://schemas.microsoft.com/office/drawing/2014/main" id="{F5CB29A0-6AD9-8869-214E-282F1C992A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075" r="18046" b="5445"/>
          <a:stretch>
            <a:fillRect/>
          </a:stretch>
        </p:blipFill>
        <p:spPr>
          <a:xfrm>
            <a:off x="7272290" y="1526179"/>
            <a:ext cx="3318974" cy="24748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person in a car giving a key to another person&#10;&#10;AI-generated content may be incorrect.">
            <a:extLst>
              <a:ext uri="{FF2B5EF4-FFF2-40B4-BE49-F238E27FC236}">
                <a16:creationId xmlns:a16="http://schemas.microsoft.com/office/drawing/2014/main" id="{55FC2FAB-D7DC-83E5-F43E-166D46CE8C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31" t="5301" r="4742" b="10889"/>
          <a:stretch>
            <a:fillRect/>
          </a:stretch>
        </p:blipFill>
        <p:spPr>
          <a:xfrm>
            <a:off x="7046273" y="4094386"/>
            <a:ext cx="3732290" cy="2248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65A0D7-8232-037B-53F8-577DBE5834D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574" t="10940" r="3009" b="1851"/>
          <a:stretch>
            <a:fillRect/>
          </a:stretch>
        </p:blipFill>
        <p:spPr>
          <a:xfrm>
            <a:off x="1497086" y="1639484"/>
            <a:ext cx="4185159" cy="2248260"/>
          </a:xfrm>
          <a:prstGeom prst="rect">
            <a:avLst/>
          </a:prstGeom>
          <a:noFill/>
          <a:ln>
            <a:noFill/>
          </a:ln>
          <a:effectLst>
            <a:glow>
              <a:schemeClr val="accent1"/>
            </a:glow>
            <a:outerShdw blurRad="292100" dist="139700" dir="900000" algn="tl" rotWithShape="0">
              <a:srgbClr val="333333">
                <a:alpha val="25000"/>
              </a:srgbClr>
            </a:outerShdw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309116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8487B1-9729-4298-90FB-548ED79AB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 Staff</a:t>
            </a:r>
          </a:p>
          <a:p>
            <a:pPr lvl="1"/>
            <a:r>
              <a:rPr lang="en-US"/>
              <a:t>Emilio Bustos, Assistant Transit Planner</a:t>
            </a:r>
          </a:p>
          <a:p>
            <a:pPr lvl="2"/>
            <a:r>
              <a:rPr lang="en-US">
                <a:hlinkClick r:id="rId2"/>
              </a:rPr>
              <a:t>ebustos@spokanetransit.com</a:t>
            </a:r>
            <a:r>
              <a:rPr lang="en-US"/>
              <a:t> </a:t>
            </a:r>
          </a:p>
          <a:p>
            <a:pPr lvl="1"/>
            <a:r>
              <a:rPr lang="en-US"/>
              <a:t>Tara Limon, Principal Transit Planner</a:t>
            </a:r>
          </a:p>
          <a:p>
            <a:pPr lvl="2"/>
            <a:r>
              <a:rPr lang="en-US">
                <a:hlinkClick r:id="rId3"/>
              </a:rPr>
              <a:t>tlimon@spokanetransit.com</a:t>
            </a:r>
            <a:r>
              <a:rPr lang="en-US"/>
              <a:t> </a:t>
            </a:r>
          </a:p>
          <a:p>
            <a:r>
              <a:rPr lang="en-US"/>
              <a:t>Meeting attendees</a:t>
            </a:r>
          </a:p>
          <a:p>
            <a:pPr lvl="1"/>
            <a:r>
              <a:rPr lang="en-US"/>
              <a:t>When called upon, please unmute, share your name and your agency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BF7F5A-73C1-43F5-A95E-D299F477B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Introductions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5E294-7881-439B-B9C1-1F8AED4F9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C29CF-D74B-4870-9089-81B70EE9E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</p:spTree>
    <p:extLst>
      <p:ext uri="{BB962C8B-B14F-4D97-AF65-F5344CB8AC3E}">
        <p14:creationId xmlns:p14="http://schemas.microsoft.com/office/powerpoint/2010/main" val="4122630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DEA15-A948-494B-80BA-CE7A8F05C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3A83A-44B9-47AA-8F47-09D675875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Presentation materials can be found on STA’s Section 5310 webpage at:</a:t>
            </a:r>
          </a:p>
          <a:p>
            <a:r>
              <a:rPr lang="en-US">
                <a:hlinkClick r:id="rId2"/>
              </a:rPr>
              <a:t>https://www.spokanetransit.com/about-sta/section-5310-program</a:t>
            </a:r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26DA4E-142B-4D86-B58A-DFA18DE5C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CFD82-A7C0-496A-8A79-74D38B267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</p:spTree>
    <p:extLst>
      <p:ext uri="{BB962C8B-B14F-4D97-AF65-F5344CB8AC3E}">
        <p14:creationId xmlns:p14="http://schemas.microsoft.com/office/powerpoint/2010/main" val="3230686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BADFD-B927-44E1-BF0D-F66A2BD83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5E9CE-CD8C-4FB6-A55D-9B9B52DF7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/>
              <a:t>Contact information:</a:t>
            </a:r>
          </a:p>
          <a:p>
            <a:r>
              <a:rPr lang="en-US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Section5310@spokanetransit.com</a:t>
            </a:r>
            <a:endParaRPr lang="en-US"/>
          </a:p>
          <a:p>
            <a:r>
              <a:rPr lang="en-US"/>
              <a:t>Emilio Bustos, Associate Transit Planner</a:t>
            </a:r>
          </a:p>
          <a:p>
            <a:r>
              <a:rPr lang="en-US"/>
              <a:t>509.344.2609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B36BB-A182-44EA-8CFA-B807D7646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27B96-F1ED-4E0C-B609-B6AF1A752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</p:spTree>
    <p:extLst>
      <p:ext uri="{BB962C8B-B14F-4D97-AF65-F5344CB8AC3E}">
        <p14:creationId xmlns:p14="http://schemas.microsoft.com/office/powerpoint/2010/main" val="937514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41C09D-CB2A-44CD-8041-4C277301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02204" cy="4351338"/>
          </a:xfrm>
        </p:spPr>
        <p:txBody>
          <a:bodyPr>
            <a:normAutofit lnSpcReduction="10000"/>
          </a:bodyPr>
          <a:lstStyle/>
          <a:p>
            <a:r>
              <a:rPr lang="en-US"/>
              <a:t>FTA Term Refresher</a:t>
            </a:r>
          </a:p>
          <a:p>
            <a:r>
              <a:rPr lang="en-US"/>
              <a:t>Program Introduction</a:t>
            </a:r>
          </a:p>
          <a:p>
            <a:r>
              <a:rPr lang="en-US"/>
              <a:t>Section 5310 Program Overview</a:t>
            </a:r>
          </a:p>
          <a:p>
            <a:r>
              <a:rPr lang="en-US"/>
              <a:t>Call for Projects timeline</a:t>
            </a:r>
          </a:p>
          <a:p>
            <a:r>
              <a:rPr lang="en-US"/>
              <a:t>2026 Funding Available </a:t>
            </a:r>
          </a:p>
          <a:p>
            <a:r>
              <a:rPr lang="en-US"/>
              <a:t>Timeline</a:t>
            </a:r>
          </a:p>
          <a:p>
            <a:r>
              <a:rPr lang="en-US"/>
              <a:t>5310 Program Requirements</a:t>
            </a:r>
          </a:p>
          <a:p>
            <a:r>
              <a:rPr lang="en-US"/>
              <a:t>Regional Plan Requirements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3F2581-F605-4586-96D8-93411C5FE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Meeting Agenda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031F9-80E5-4E57-A883-23C27436B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2DFB9-898B-4F43-8610-DE175E679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EE22D67-A4A6-BB56-9E0F-528D42BE387D}"/>
              </a:ext>
            </a:extLst>
          </p:cNvPr>
          <p:cNvSpPr txBox="1">
            <a:spLocks/>
          </p:cNvSpPr>
          <p:nvPr/>
        </p:nvSpPr>
        <p:spPr>
          <a:xfrm>
            <a:off x="6368661" y="1825625"/>
            <a:ext cx="480220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Eligible projects</a:t>
            </a:r>
          </a:p>
          <a:p>
            <a:r>
              <a:rPr lang="en-US"/>
              <a:t>Applications Requirements</a:t>
            </a:r>
          </a:p>
          <a:p>
            <a:r>
              <a:rPr lang="en-US"/>
              <a:t>Procurement Requirements</a:t>
            </a:r>
          </a:p>
          <a:p>
            <a:r>
              <a:rPr lang="en-US"/>
              <a:t>Project Scoring Criteria</a:t>
            </a:r>
          </a:p>
          <a:p>
            <a:r>
              <a:rPr lang="en-US"/>
              <a:t>Subrecipient Requirements</a:t>
            </a:r>
          </a:p>
          <a:p>
            <a:r>
              <a:rPr lang="en-US"/>
              <a:t>5310 Project Examples</a:t>
            </a:r>
          </a:p>
          <a:p>
            <a:r>
              <a:rPr lang="en-US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179596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3BEC6FA-3593-51DE-B883-6B3A4C22DF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8638360"/>
              </p:ext>
            </p:extLst>
          </p:nvPr>
        </p:nvGraphicFramePr>
        <p:xfrm>
          <a:off x="1288676" y="1690688"/>
          <a:ext cx="9802463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953">
                  <a:extLst>
                    <a:ext uri="{9D8B030D-6E8A-4147-A177-3AD203B41FA5}">
                      <a16:colId xmlns:a16="http://schemas.microsoft.com/office/drawing/2014/main" val="3569502908"/>
                    </a:ext>
                  </a:extLst>
                </a:gridCol>
                <a:gridCol w="5001510">
                  <a:extLst>
                    <a:ext uri="{9D8B030D-6E8A-4147-A177-3AD203B41FA5}">
                      <a16:colId xmlns:a16="http://schemas.microsoft.com/office/drawing/2014/main" val="20071199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Federal Term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Term Used in This Presentation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905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Traditional Projects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Capital Projects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422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Other Projects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Operating Projects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6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Federal Share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Federal Match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297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Local Share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Local Match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5663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Designated Recipient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STA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900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Subrecipient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Applicant / Awarded Agency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208425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F00B281-581F-DE02-69C8-2EF353B57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Terms Used in This Presentation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D2F04-28C2-27CF-2340-A302862A2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B6C5A-7BD4-CF78-DC41-8EEBBE4E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</p:spTree>
    <p:extLst>
      <p:ext uri="{BB962C8B-B14F-4D97-AF65-F5344CB8AC3E}">
        <p14:creationId xmlns:p14="http://schemas.microsoft.com/office/powerpoint/2010/main" val="1553355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8487B1-9729-4298-90FB-548ED79AB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9803"/>
            <a:ext cx="10515600" cy="3278220"/>
          </a:xfrm>
        </p:spPr>
        <p:txBody>
          <a:bodyPr>
            <a:normAutofit/>
          </a:bodyPr>
          <a:lstStyle/>
          <a:p>
            <a:r>
              <a:rPr lang="en-US" sz="2400"/>
              <a:t>FTA provides annual Section 5310 funding for projects serving seniors and individuals with disabilities</a:t>
            </a:r>
          </a:p>
          <a:p>
            <a:r>
              <a:rPr lang="en-US" sz="2400"/>
              <a:t>STA is the designated recipient responsible for administering the Spokane region’s Section 5310 program</a:t>
            </a:r>
          </a:p>
          <a:p>
            <a:r>
              <a:rPr lang="en-US" sz="2400"/>
              <a:t>Eligible organizations compete for funding through an annual Call for Projects</a:t>
            </a:r>
          </a:p>
          <a:p>
            <a:r>
              <a:rPr lang="en-US" sz="2400"/>
              <a:t>Non-profits and other agencies apply for funding for projects that provide </a:t>
            </a:r>
          </a:p>
          <a:p>
            <a:r>
              <a:rPr lang="en-US" sz="2400"/>
              <a:t>STA awards funds, monitors project performance, and ensures compliance with federal requirements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BF7F5A-73C1-43F5-A95E-D299F477B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Section 5310 Program Overview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5E294-7881-439B-B9C1-1F8AED4F9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C29CF-D74B-4870-9089-81B70EE9E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57B68AB-3F00-47E5-C7A8-C9BFD932B0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756782"/>
              </p:ext>
            </p:extLst>
          </p:nvPr>
        </p:nvGraphicFramePr>
        <p:xfrm>
          <a:off x="838200" y="5378032"/>
          <a:ext cx="10515600" cy="783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979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F4283F-3805-44E5-B8D1-E14F6ABD6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2026 Section 5310 Call for Projects Timeline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7FFDD-B59F-49C1-A5D7-DD70461B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3434F-C927-42C3-A5BB-398454A2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graphicFrame>
        <p:nvGraphicFramePr>
          <p:cNvPr id="2" name="Content Placeholder 9">
            <a:extLst>
              <a:ext uri="{FF2B5EF4-FFF2-40B4-BE49-F238E27FC236}">
                <a16:creationId xmlns:a16="http://schemas.microsoft.com/office/drawing/2014/main" id="{F99CF4D8-D12B-76E5-816F-76D86BF619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1209228"/>
              </p:ext>
            </p:extLst>
          </p:nvPr>
        </p:nvGraphicFramePr>
        <p:xfrm>
          <a:off x="760253" y="1828799"/>
          <a:ext cx="10671493" cy="3766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3899">
                  <a:extLst>
                    <a:ext uri="{9D8B030D-6E8A-4147-A177-3AD203B41FA5}">
                      <a16:colId xmlns:a16="http://schemas.microsoft.com/office/drawing/2014/main" val="1312239768"/>
                    </a:ext>
                  </a:extLst>
                </a:gridCol>
                <a:gridCol w="8177594">
                  <a:extLst>
                    <a:ext uri="{9D8B030D-6E8A-4147-A177-3AD203B41FA5}">
                      <a16:colId xmlns:a16="http://schemas.microsoft.com/office/drawing/2014/main" val="1237837564"/>
                    </a:ext>
                  </a:extLst>
                </a:gridCol>
              </a:tblGrid>
              <a:tr h="357533">
                <a:tc>
                  <a:txBody>
                    <a:bodyPr/>
                    <a:lstStyle/>
                    <a:p>
                      <a:pPr marL="0" marR="0" algn="ctr" fontAlgn="auto" hangingPunct="1">
                        <a:lnSpc>
                          <a:spcPct val="100000"/>
                        </a:lnSpc>
                        <a:buNone/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/>
                        </a:rPr>
                        <a:t>Action</a:t>
                      </a: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261881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August 3, 2026</a:t>
                      </a:r>
                    </a:p>
                  </a:txBody>
                  <a:tcPr marL="68580" marR="68580" marT="0" marB="0" anchor="ctr">
                    <a:solidFill>
                      <a:srgbClr val="CB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Issue Call for Projects via STA and SRTC websites, newspaper, and Section 5310 listserv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CBE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980343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August 4, 2026</a:t>
                      </a:r>
                    </a:p>
                  </a:txBody>
                  <a:tcPr marL="68580" marR="68580" marT="0" marB="0" anchor="ctr">
                    <a:solidFill>
                      <a:srgbClr val="E7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Begin scheduling a required preliminary meeting to review your Section 5310 application </a:t>
                      </a:r>
                    </a:p>
                  </a:txBody>
                  <a:tcPr marL="68580" marR="68580" marT="0" marB="0" anchor="ctr">
                    <a:solidFill>
                      <a:srgbClr val="E7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486029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August 5, 2026</a:t>
                      </a:r>
                    </a:p>
                  </a:txBody>
                  <a:tcPr marL="68580" marR="68580" marT="0" marB="0" anchor="ctr">
                    <a:solidFill>
                      <a:srgbClr val="E7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/>
                          <a:cs typeface="Calibri"/>
                        </a:rPr>
                        <a:t>Informational meeting for interested applicants </a:t>
                      </a:r>
                      <a:endParaRPr lang="en-US" sz="1800"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7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505510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August 25, 2026</a:t>
                      </a:r>
                    </a:p>
                  </a:txBody>
                  <a:tcPr marL="68580" marR="68580" marT="0" marB="0" anchor="ctr">
                    <a:solidFill>
                      <a:srgbClr val="CB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Preliminary proposals due</a:t>
                      </a:r>
                    </a:p>
                  </a:txBody>
                  <a:tcPr marL="68580" marR="68580" marT="0" marB="0" anchor="ctr">
                    <a:solidFill>
                      <a:srgbClr val="CBE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613284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September 28, 2026</a:t>
                      </a:r>
                    </a:p>
                  </a:txBody>
                  <a:tcPr marL="68580" marR="68580" marT="0" marB="0" anchor="ctr">
                    <a:solidFill>
                      <a:srgbClr val="E7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Final project applications due</a:t>
                      </a:r>
                    </a:p>
                  </a:txBody>
                  <a:tcPr marL="68580" marR="68580" marT="0" marB="0" anchor="ctr">
                    <a:solidFill>
                      <a:srgbClr val="E7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885711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October-November 2026</a:t>
                      </a:r>
                    </a:p>
                  </a:txBody>
                  <a:tcPr marL="68580" marR="68580" marT="0" marB="0" anchor="ctr">
                    <a:solidFill>
                      <a:srgbClr val="CB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+mn-lt"/>
                          <a:ea typeface="Calibri"/>
                          <a:cs typeface="Calibri"/>
                        </a:rPr>
                        <a:t>Evaluation and ranking of projects </a:t>
                      </a:r>
                    </a:p>
                  </a:txBody>
                  <a:tcPr marL="68580" marR="68580" marT="0" marB="0" anchor="ctr">
                    <a:solidFill>
                      <a:srgbClr val="CBE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475844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algn="ctr" hangingPunct="1">
                        <a:buNone/>
                      </a:pPr>
                      <a:r>
                        <a:rPr lang="en-US" sz="18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December 2, 2026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7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hangingPunct="1">
                        <a:buNone/>
                      </a:pPr>
                      <a:r>
                        <a:rPr lang="en-US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Planning and Development Committee recommends project awards</a:t>
                      </a:r>
                      <a:r>
                        <a:rPr lang="en-US" sz="18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7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606135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algn="ctr" hangingPunct="1">
                        <a:buNone/>
                      </a:pPr>
                      <a:r>
                        <a:rPr lang="en-US" sz="18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December 17, 2026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CB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hangingPunct="1">
                        <a:buNone/>
                      </a:pPr>
                      <a:r>
                        <a:rPr lang="en-US" sz="1800" b="1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 Board action on recommended project applications</a:t>
                      </a:r>
                      <a:r>
                        <a:rPr lang="en-US" sz="1800"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CBE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536631"/>
                  </a:ext>
                </a:extLst>
              </a:tr>
              <a:tr h="3575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2027</a:t>
                      </a:r>
                    </a:p>
                  </a:txBody>
                  <a:tcPr marL="68580" marR="68580" marT="0" marB="0" anchor="ctr">
                    <a:solidFill>
                      <a:srgbClr val="E7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effectLst/>
                          <a:latin typeface="+mn-lt"/>
                          <a:ea typeface="Calibri"/>
                          <a:cs typeface="Calibri"/>
                        </a:rPr>
                        <a:t>Finalize and execute subrecipient agreements</a:t>
                      </a:r>
                    </a:p>
                  </a:txBody>
                  <a:tcPr marL="68580" marR="68580" marT="0" marB="0" anchor="ctr">
                    <a:solidFill>
                      <a:srgbClr val="E7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017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3937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63DEBD-5F5F-4ED2-A15C-33D09B138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2026 Total Section 5310 Funding Available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21CE2-5E62-474F-803A-8580C7DD10D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0E9DB-2FAB-46C1-9A1C-3A72DE1602B3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F7FA0DA-D260-A8D8-0E47-BFDDA1A63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406408"/>
              </p:ext>
            </p:extLst>
          </p:nvPr>
        </p:nvGraphicFramePr>
        <p:xfrm>
          <a:off x="1355907" y="1895299"/>
          <a:ext cx="9480185" cy="2046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4530">
                  <a:extLst>
                    <a:ext uri="{9D8B030D-6E8A-4147-A177-3AD203B41FA5}">
                      <a16:colId xmlns:a16="http://schemas.microsoft.com/office/drawing/2014/main" val="431639402"/>
                    </a:ext>
                  </a:extLst>
                </a:gridCol>
                <a:gridCol w="2069533">
                  <a:extLst>
                    <a:ext uri="{9D8B030D-6E8A-4147-A177-3AD203B41FA5}">
                      <a16:colId xmlns:a16="http://schemas.microsoft.com/office/drawing/2014/main" val="846802916"/>
                    </a:ext>
                  </a:extLst>
                </a:gridCol>
                <a:gridCol w="1321245">
                  <a:extLst>
                    <a:ext uri="{9D8B030D-6E8A-4147-A177-3AD203B41FA5}">
                      <a16:colId xmlns:a16="http://schemas.microsoft.com/office/drawing/2014/main" val="3299908946"/>
                    </a:ext>
                  </a:extLst>
                </a:gridCol>
                <a:gridCol w="1554877">
                  <a:extLst>
                    <a:ext uri="{9D8B030D-6E8A-4147-A177-3AD203B41FA5}">
                      <a16:colId xmlns:a16="http://schemas.microsoft.com/office/drawing/2014/main" val="407282726"/>
                    </a:ext>
                  </a:extLst>
                </a:gridCol>
              </a:tblGrid>
              <a:tr h="507568">
                <a:tc>
                  <a:txBody>
                    <a:bodyPr/>
                    <a:lstStyle/>
                    <a:p>
                      <a:pPr marL="0" marR="0" algn="ctr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Funding Source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Amount Available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Capital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Operating</a:t>
                      </a: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2427248186"/>
                  </a:ext>
                </a:extLst>
              </a:tr>
              <a:tr h="513036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FY 2026 Section 5310 Federal Funds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$721,825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$397,004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$324,821</a:t>
                      </a: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337238255"/>
                  </a:ext>
                </a:extLst>
              </a:tr>
              <a:tr h="513036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STA Local Match*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$252,188</a:t>
                      </a:r>
                    </a:p>
                  </a:txBody>
                  <a:tcPr marL="66675" marR="66675" marT="0" marB="0" anchor="ctr">
                    <a:solidFill>
                      <a:srgbClr val="E8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$24,813</a:t>
                      </a:r>
                    </a:p>
                  </a:txBody>
                  <a:tcPr marL="66675" marR="66675" marT="0" marB="0" anchor="ctr">
                    <a:solidFill>
                      <a:srgbClr val="E8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Calibri"/>
                          <a:ea typeface="Calibri"/>
                          <a:cs typeface="Times New Roman"/>
                        </a:rPr>
                        <a:t>$227,375</a:t>
                      </a:r>
                    </a:p>
                  </a:txBody>
                  <a:tcPr marL="66675" marR="66675" marT="0" marB="0" anchor="ctr">
                    <a:solidFill>
                      <a:srgbClr val="E8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633584"/>
                  </a:ext>
                </a:extLst>
              </a:tr>
              <a:tr h="513036"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Funding Available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$974,013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$421,817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algn="ctr" hangingPunct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$552,196</a:t>
                      </a: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641330492"/>
                  </a:ext>
                </a:extLst>
              </a:tr>
            </a:tbl>
          </a:graphicData>
        </a:graphic>
      </p:graphicFrame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BE2516B7-1B4B-76AD-5D43-7442B49CC794}"/>
              </a:ext>
            </a:extLst>
          </p:cNvPr>
          <p:cNvSpPr txBox="1">
            <a:spLocks/>
          </p:cNvSpPr>
          <p:nvPr/>
        </p:nvSpPr>
        <p:spPr>
          <a:xfrm>
            <a:off x="838200" y="4549184"/>
            <a:ext cx="10515600" cy="667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i="1"/>
              <a:t>* The allocation of $252,188 in STA local funds is subject to project evaluation, ranking, and Planning &amp; Development Committee recommendation, and STA Board approval.</a:t>
            </a:r>
          </a:p>
        </p:txBody>
      </p:sp>
    </p:spTree>
    <p:extLst>
      <p:ext uri="{BB962C8B-B14F-4D97-AF65-F5344CB8AC3E}">
        <p14:creationId xmlns:p14="http://schemas.microsoft.com/office/powerpoint/2010/main" val="3559375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3DADD35-0D60-9840-D135-67EC98920E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775108"/>
              </p:ext>
            </p:extLst>
          </p:nvPr>
        </p:nvGraphicFramePr>
        <p:xfrm>
          <a:off x="838200" y="1825625"/>
          <a:ext cx="10515600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35739230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2029298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Updated Materials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Update Description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1813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Section 5310 Program Management Plan (PMP)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STA updated the PMP to reflect the latest FTA guidance, and requirements. Applicant materials (excluding the risk assessment) received minor updates.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2836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Risk Assessment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STA staff will fill out the risk assessment with the subrecipient during the preliminary virtual meeting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6750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Monitoring Review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Monitoring review results will be used to reassess risk, which may impact monitoring schedule and future funding recommendation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047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hlinkClick r:id="rId3"/>
                        </a:rPr>
                        <a:t>15% De Minimis</a:t>
                      </a:r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Eligible projects may elect to charge a de minimis rate of up to 15%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0117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Meeting with Emilio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All applicants must meet with Emilio prior to submission of your preliminary proposal.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8612376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FC1701C-073A-179C-F6EE-C60354C1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new this year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91B76-1180-78F5-E051-E28F26B35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54D71-C9B6-F770-1AEB-08A6309A8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2026 Section 5310 Call for Projects Informational Meeting</a:t>
            </a:r>
          </a:p>
        </p:txBody>
      </p:sp>
    </p:spTree>
    <p:extLst>
      <p:ext uri="{BB962C8B-B14F-4D97-AF65-F5344CB8AC3E}">
        <p14:creationId xmlns:p14="http://schemas.microsoft.com/office/powerpoint/2010/main" val="3734103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C5B7B7-6C7E-44AC-9FED-041CEE070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26051"/>
          </a:xfrm>
        </p:spPr>
        <p:txBody>
          <a:bodyPr>
            <a:normAutofit/>
          </a:bodyPr>
          <a:lstStyle/>
          <a:p>
            <a:r>
              <a:rPr lang="en-US"/>
              <a:t>Projects must be identified in the Spokane Regional Transportation Council Human Services Coordinated Transportation Plan (HSTP)</a:t>
            </a:r>
          </a:p>
          <a:p>
            <a:r>
              <a:rPr lang="en-US"/>
              <a:t>Projects must be targeted for seniors and people with disabilities</a:t>
            </a:r>
          </a:p>
          <a:p>
            <a:r>
              <a:rPr lang="en-US"/>
              <a:t>Projects must begin or end in the Spokane urbanized area</a:t>
            </a:r>
          </a:p>
          <a:p>
            <a:r>
              <a:rPr lang="en-US"/>
              <a:t>Must have measurable benefit</a:t>
            </a:r>
          </a:p>
          <a:p>
            <a:r>
              <a:rPr lang="en-US"/>
              <a:t>Local governments/municipal corporations must be approved by the State of Washington to provide human services transportation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2E3CFB-0E75-48BA-929A-C2705073F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FTA Section 5310 Requirements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C93C63-777B-4F35-99B0-6B6BC1CB7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8/5/2026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7C5DA-B8B0-484E-8F5B-168F27365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/>
              <a:t>2026 Section 5310 Call for Projects Informational Meeting</a:t>
            </a:r>
          </a:p>
        </p:txBody>
      </p:sp>
    </p:spTree>
    <p:extLst>
      <p:ext uri="{BB962C8B-B14F-4D97-AF65-F5344CB8AC3E}">
        <p14:creationId xmlns:p14="http://schemas.microsoft.com/office/powerpoint/2010/main" val="2615233742"/>
      </p:ext>
    </p:extLst>
  </p:cSld>
  <p:clrMapOvr>
    <a:masterClrMapping/>
  </p:clrMapOvr>
</p:sld>
</file>

<file path=ppt/theme/theme1.xml><?xml version="1.0" encoding="utf-8"?>
<a:theme xmlns:a="http://schemas.openxmlformats.org/drawingml/2006/main" name="STA">
  <a:themeElements>
    <a:clrScheme name="STA Brand Color">
      <a:dk1>
        <a:srgbClr val="000000"/>
      </a:dk1>
      <a:lt1>
        <a:srgbClr val="FFFFFF"/>
      </a:lt1>
      <a:dk2>
        <a:srgbClr val="004C99"/>
      </a:dk2>
      <a:lt2>
        <a:srgbClr val="E7E6E6"/>
      </a:lt2>
      <a:accent1>
        <a:srgbClr val="00A1FE"/>
      </a:accent1>
      <a:accent2>
        <a:srgbClr val="9ECC45"/>
      </a:accent2>
      <a:accent3>
        <a:srgbClr val="00CBDC"/>
      </a:accent3>
      <a:accent4>
        <a:srgbClr val="00B428"/>
      </a:accent4>
      <a:accent5>
        <a:srgbClr val="FFC400"/>
      </a:accent5>
      <a:accent6>
        <a:srgbClr val="B22635"/>
      </a:accent6>
      <a:hlink>
        <a:srgbClr val="00A1FE"/>
      </a:hlink>
      <a:folHlink>
        <a:srgbClr val="9F279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F4993449-7637-B84F-8821-6EB723ADBA3B}" vid="{48DDF6D7-6269-9E4F-8E74-E0F50BF9879E}"/>
    </a:ext>
  </a:extLst>
</a:theme>
</file>

<file path=ppt/theme/theme2.xml><?xml version="1.0" encoding="utf-8"?>
<a:theme xmlns:a="http://schemas.openxmlformats.org/drawingml/2006/main" name="White Body Slides">
  <a:themeElements>
    <a:clrScheme name="STA Light BG">
      <a:dk1>
        <a:srgbClr val="000000"/>
      </a:dk1>
      <a:lt1>
        <a:srgbClr val="FFFFFF"/>
      </a:lt1>
      <a:dk2>
        <a:srgbClr val="004C99"/>
      </a:dk2>
      <a:lt2>
        <a:srgbClr val="E7E6E6"/>
      </a:lt2>
      <a:accent1>
        <a:srgbClr val="00A1FE"/>
      </a:accent1>
      <a:accent2>
        <a:srgbClr val="9ECC45"/>
      </a:accent2>
      <a:accent3>
        <a:srgbClr val="00CBDC"/>
      </a:accent3>
      <a:accent4>
        <a:srgbClr val="00B570"/>
      </a:accent4>
      <a:accent5>
        <a:srgbClr val="FFCC46"/>
      </a:accent5>
      <a:accent6>
        <a:srgbClr val="ED654E"/>
      </a:accent6>
      <a:hlink>
        <a:srgbClr val="004C99"/>
      </a:hlink>
      <a:folHlink>
        <a:srgbClr val="004C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F4993449-7637-B84F-8821-6EB723ADBA3B}" vid="{C16CF4F5-783C-6143-B4C5-CABE81973510}"/>
    </a:ext>
  </a:extLst>
</a:theme>
</file>

<file path=ppt/theme/theme3.xml><?xml version="1.0" encoding="utf-8"?>
<a:theme xmlns:a="http://schemas.openxmlformats.org/drawingml/2006/main" name="Blue Body Slides">
  <a:themeElements>
    <a:clrScheme name="STA Light BG">
      <a:dk1>
        <a:srgbClr val="000000"/>
      </a:dk1>
      <a:lt1>
        <a:srgbClr val="FFFFFF"/>
      </a:lt1>
      <a:dk2>
        <a:srgbClr val="004C99"/>
      </a:dk2>
      <a:lt2>
        <a:srgbClr val="E7E6E6"/>
      </a:lt2>
      <a:accent1>
        <a:srgbClr val="00A1FE"/>
      </a:accent1>
      <a:accent2>
        <a:srgbClr val="9ECC45"/>
      </a:accent2>
      <a:accent3>
        <a:srgbClr val="00CBDC"/>
      </a:accent3>
      <a:accent4>
        <a:srgbClr val="00B570"/>
      </a:accent4>
      <a:accent5>
        <a:srgbClr val="FFCC46"/>
      </a:accent5>
      <a:accent6>
        <a:srgbClr val="ED654E"/>
      </a:accent6>
      <a:hlink>
        <a:srgbClr val="004C99"/>
      </a:hlink>
      <a:folHlink>
        <a:srgbClr val="004C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F4993449-7637-B84F-8821-6EB723ADBA3B}" vid="{69EDD7D0-F115-A74E-9974-32A522B2A2E0}"/>
    </a:ext>
  </a:extLst>
</a:theme>
</file>

<file path=ppt/theme/theme4.xml><?xml version="1.0" encoding="utf-8"?>
<a:theme xmlns:a="http://schemas.openxmlformats.org/drawingml/2006/main" name="Section Breaks and Photo Slides">
  <a:themeElements>
    <a:clrScheme name="STA Dark BG">
      <a:dk1>
        <a:srgbClr val="000000"/>
      </a:dk1>
      <a:lt1>
        <a:srgbClr val="FFFFFF"/>
      </a:lt1>
      <a:dk2>
        <a:srgbClr val="004C99"/>
      </a:dk2>
      <a:lt2>
        <a:srgbClr val="E7E6E6"/>
      </a:lt2>
      <a:accent1>
        <a:srgbClr val="00A1FE"/>
      </a:accent1>
      <a:accent2>
        <a:srgbClr val="9ECC45"/>
      </a:accent2>
      <a:accent3>
        <a:srgbClr val="00CBDC"/>
      </a:accent3>
      <a:accent4>
        <a:srgbClr val="00B570"/>
      </a:accent4>
      <a:accent5>
        <a:srgbClr val="FFCC46"/>
      </a:accent5>
      <a:accent6>
        <a:srgbClr val="ED654E"/>
      </a:accent6>
      <a:hlink>
        <a:srgbClr val="BDEBFD"/>
      </a:hlink>
      <a:folHlink>
        <a:srgbClr val="BDEBF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F4993449-7637-B84F-8821-6EB723ADBA3B}" vid="{E8DFCF4F-E571-3347-B534-261F50B47F13}"/>
    </a:ext>
  </a:extLst>
</a:theme>
</file>

<file path=ppt/theme/theme5.xml><?xml version="1.0" encoding="utf-8"?>
<a:theme xmlns:a="http://schemas.openxmlformats.org/drawingml/2006/main" name="Board Agenda Item Slides">
  <a:themeElements>
    <a:clrScheme name="STA Dark BG">
      <a:dk1>
        <a:srgbClr val="000000"/>
      </a:dk1>
      <a:lt1>
        <a:srgbClr val="FFFFFF"/>
      </a:lt1>
      <a:dk2>
        <a:srgbClr val="004C99"/>
      </a:dk2>
      <a:lt2>
        <a:srgbClr val="E7E6E6"/>
      </a:lt2>
      <a:accent1>
        <a:srgbClr val="00A1FE"/>
      </a:accent1>
      <a:accent2>
        <a:srgbClr val="9ECC45"/>
      </a:accent2>
      <a:accent3>
        <a:srgbClr val="00CBDC"/>
      </a:accent3>
      <a:accent4>
        <a:srgbClr val="00B570"/>
      </a:accent4>
      <a:accent5>
        <a:srgbClr val="FFCC46"/>
      </a:accent5>
      <a:accent6>
        <a:srgbClr val="ED654E"/>
      </a:accent6>
      <a:hlink>
        <a:srgbClr val="BDEBFD"/>
      </a:hlink>
      <a:folHlink>
        <a:srgbClr val="BDEBF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F4993449-7637-B84F-8821-6EB723ADBA3B}" vid="{0B9458B1-05DF-554E-B858-2FF43C3B2880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d6d3a9c-3ae5-406f-9fb9-899b7c8c6bf6">
      <Terms xmlns="http://schemas.microsoft.com/office/infopath/2007/PartnerControls"/>
    </lcf76f155ced4ddcb4097134ff3c332f>
    <TaxCatchAll xmlns="ad967797-7812-427d-a629-7d5b3819a65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AA040E676F7E4A84ED199F815E932F" ma:contentTypeVersion="19" ma:contentTypeDescription="Create a new document." ma:contentTypeScope="" ma:versionID="ac7bf3d97c489baa9962f934c1f99407">
  <xsd:schema xmlns:xsd="http://www.w3.org/2001/XMLSchema" xmlns:xs="http://www.w3.org/2001/XMLSchema" xmlns:p="http://schemas.microsoft.com/office/2006/metadata/properties" xmlns:ns2="cd6d3a9c-3ae5-406f-9fb9-899b7c8c6bf6" xmlns:ns3="ad967797-7812-427d-a629-7d5b3819a65d" targetNamespace="http://schemas.microsoft.com/office/2006/metadata/properties" ma:root="true" ma:fieldsID="777af281feefae0fda8a2639b7f50aa9" ns2:_="" ns3:_="">
    <xsd:import namespace="cd6d3a9c-3ae5-406f-9fb9-899b7c8c6bf6"/>
    <xsd:import namespace="ad967797-7812-427d-a629-7d5b38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d3a9c-3ae5-406f-9fb9-899b7c8c6b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920b4de-f059-4d35-83d0-e2e7df431d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67797-7812-427d-a629-7d5b3819a65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b01f3d2-2fb1-4c34-ac2c-808fc66cdfda}" ma:internalName="TaxCatchAll" ma:showField="CatchAllData" ma:web="ad967797-7812-427d-a629-7d5b38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C41432-7CB3-4DD9-8F70-30A4E8CB21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E3792F-BFE4-4EC2-B0DE-F99F5839BB78}">
  <ds:schemaRefs>
    <ds:schemaRef ds:uri="ad967797-7812-427d-a629-7d5b3819a65d"/>
    <ds:schemaRef ds:uri="cd6d3a9c-3ae5-406f-9fb9-899b7c8c6b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944EEB-196A-4E76-873C-81DC92F5573F}">
  <ds:schemaRefs>
    <ds:schemaRef ds:uri="ad967797-7812-427d-a629-7d5b3819a65d"/>
    <ds:schemaRef ds:uri="cd6d3a9c-3ae5-406f-9fb9-899b7c8c6b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20210628 New PPT Template (3)</Template>
  <TotalTime>0</TotalTime>
  <Words>1309</Words>
  <Application>Microsoft Office PowerPoint</Application>
  <PresentationFormat>Widescreen</PresentationFormat>
  <Paragraphs>257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Courier New</vt:lpstr>
      <vt:lpstr>STA</vt:lpstr>
      <vt:lpstr>White Body Slides</vt:lpstr>
      <vt:lpstr>Blue Body Slides</vt:lpstr>
      <vt:lpstr>Section Breaks and Photo Slides</vt:lpstr>
      <vt:lpstr>Board Agenda Item Slides</vt:lpstr>
      <vt:lpstr>Federal Transit Administration (FTA)  Section 5310  2026 Call for Projects Informational Meeting</vt:lpstr>
      <vt:lpstr>Welcome Introductions</vt:lpstr>
      <vt:lpstr>Meeting Agenda</vt:lpstr>
      <vt:lpstr>Terms Used in This Presentation</vt:lpstr>
      <vt:lpstr>Section 5310 Program Overview</vt:lpstr>
      <vt:lpstr>2026 Section 5310 Call for Projects Timeline</vt:lpstr>
      <vt:lpstr>2026 Total Section 5310 Funding Available</vt:lpstr>
      <vt:lpstr>What is new this year</vt:lpstr>
      <vt:lpstr>FTA Section 5310 Requirements</vt:lpstr>
      <vt:lpstr>PowerPoint Presentation</vt:lpstr>
      <vt:lpstr>FTA Section 5310 Capital Projects</vt:lpstr>
      <vt:lpstr>FTA Section 5310 Operating Projects</vt:lpstr>
      <vt:lpstr>Preliminary Proposal Requirements</vt:lpstr>
      <vt:lpstr>Final Application Requirements</vt:lpstr>
      <vt:lpstr>Procurement Requirements</vt:lpstr>
      <vt:lpstr>Project Scoring Criteria </vt:lpstr>
      <vt:lpstr>Subrecipient Requirements</vt:lpstr>
      <vt:lpstr>Here to help!</vt:lpstr>
      <vt:lpstr>5310 Capital &amp; Operating Projects Examples</vt:lpstr>
      <vt:lpstr>Questions?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Federal Transit Administration  2022 Section 5310  Call for Projects Informational Meeting</dc:title>
  <dc:creator>Arredondo, Madeline</dc:creator>
  <cp:lastModifiedBy>Emilio Bustos</cp:lastModifiedBy>
  <cp:revision>3</cp:revision>
  <cp:lastPrinted>2026-07-29T23:27:38Z</cp:lastPrinted>
  <dcterms:created xsi:type="dcterms:W3CDTF">2022-02-16T19:58:10Z</dcterms:created>
  <dcterms:modified xsi:type="dcterms:W3CDTF">2026-07-31T15:41:09Z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0x010100C7AA040E676F7E4A84ED199F815E932F</vt:lpwstr>
  </property>
  <property fmtid="{D5CDD505-2E9C-101B-9397-08002B2CF9AE}" pid="3" name="MediaServiceImageTags">
    <vt:lpwstr/>
  </property>
</Properties>
</file>